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notesMasterIdLst>
    <p:notesMasterId r:id="rId38"/>
  </p:notesMasterIdLst>
  <p:sldIdLst>
    <p:sldId id="256" r:id="rId2"/>
    <p:sldId id="265" r:id="rId3"/>
    <p:sldId id="264" r:id="rId4"/>
    <p:sldId id="259" r:id="rId5"/>
    <p:sldId id="261" r:id="rId6"/>
    <p:sldId id="260" r:id="rId7"/>
    <p:sldId id="294" r:id="rId8"/>
    <p:sldId id="262" r:id="rId9"/>
    <p:sldId id="280" r:id="rId10"/>
    <p:sldId id="268" r:id="rId11"/>
    <p:sldId id="296" r:id="rId12"/>
    <p:sldId id="286" r:id="rId13"/>
    <p:sldId id="263" r:id="rId14"/>
    <p:sldId id="273" r:id="rId15"/>
    <p:sldId id="269" r:id="rId16"/>
    <p:sldId id="288" r:id="rId17"/>
    <p:sldId id="293" r:id="rId18"/>
    <p:sldId id="291" r:id="rId19"/>
    <p:sldId id="295" r:id="rId20"/>
    <p:sldId id="270" r:id="rId21"/>
    <p:sldId id="287" r:id="rId22"/>
    <p:sldId id="271" r:id="rId23"/>
    <p:sldId id="284" r:id="rId24"/>
    <p:sldId id="285" r:id="rId25"/>
    <p:sldId id="266" r:id="rId26"/>
    <p:sldId id="267" r:id="rId27"/>
    <p:sldId id="272" r:id="rId28"/>
    <p:sldId id="276" r:id="rId29"/>
    <p:sldId id="277" r:id="rId30"/>
    <p:sldId id="282" r:id="rId31"/>
    <p:sldId id="292" r:id="rId32"/>
    <p:sldId id="278" r:id="rId33"/>
    <p:sldId id="281" r:id="rId34"/>
    <p:sldId id="283" r:id="rId35"/>
    <p:sldId id="279" r:id="rId36"/>
    <p:sldId id="258" r:id="rId37"/>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C9E645-9119-4E29-8AF2-584697C6902F}" v="91" dt="2023-10-18T14:14:28.5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5802"/>
  </p:normalViewPr>
  <p:slideViewPr>
    <p:cSldViewPr snapToGrid="0">
      <p:cViewPr varScale="1">
        <p:scale>
          <a:sx n="68" d="100"/>
          <a:sy n="68" d="100"/>
        </p:scale>
        <p:origin x="79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ata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6.png"/><Relationship Id="rId7" Type="http://schemas.openxmlformats.org/officeDocument/2006/relationships/image" Target="../media/image13.png"/><Relationship Id="rId2" Type="http://schemas.openxmlformats.org/officeDocument/2006/relationships/image" Target="../media/image25.svg"/><Relationship Id="rId1" Type="http://schemas.openxmlformats.org/officeDocument/2006/relationships/image" Target="../media/image19.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ata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4" Type="http://schemas.openxmlformats.org/officeDocument/2006/relationships/image" Target="../media/image4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6.png"/><Relationship Id="rId7" Type="http://schemas.openxmlformats.org/officeDocument/2006/relationships/image" Target="../media/image13.png"/><Relationship Id="rId2" Type="http://schemas.openxmlformats.org/officeDocument/2006/relationships/image" Target="../media/image25.svg"/><Relationship Id="rId1" Type="http://schemas.openxmlformats.org/officeDocument/2006/relationships/image" Target="../media/image19.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4" Type="http://schemas.openxmlformats.org/officeDocument/2006/relationships/image" Target="../media/image4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E2E201-8B88-486D-9A15-E2A21B099566}"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DBCECBB1-8313-4E90-928D-06D12E11F660}">
      <dgm:prSet/>
      <dgm:spPr/>
      <dgm:t>
        <a:bodyPr/>
        <a:lstStyle/>
        <a:p>
          <a:pPr>
            <a:lnSpc>
              <a:spcPct val="100000"/>
            </a:lnSpc>
          </a:pPr>
          <a:r>
            <a:rPr lang="en-US"/>
            <a:t>Connection / sense of belonging</a:t>
          </a:r>
        </a:p>
      </dgm:t>
    </dgm:pt>
    <dgm:pt modelId="{1264B66B-9213-45A3-A65B-11A737CBBD5E}" type="parTrans" cxnId="{9F19DB53-1FDC-4B1D-AD6B-801DA2F38331}">
      <dgm:prSet/>
      <dgm:spPr/>
      <dgm:t>
        <a:bodyPr/>
        <a:lstStyle/>
        <a:p>
          <a:endParaRPr lang="en-US"/>
        </a:p>
      </dgm:t>
    </dgm:pt>
    <dgm:pt modelId="{9DA93377-8ED4-4F21-B0CB-47A70944FA81}" type="sibTrans" cxnId="{9F19DB53-1FDC-4B1D-AD6B-801DA2F38331}">
      <dgm:prSet/>
      <dgm:spPr/>
      <dgm:t>
        <a:bodyPr/>
        <a:lstStyle/>
        <a:p>
          <a:pPr>
            <a:lnSpc>
              <a:spcPct val="100000"/>
            </a:lnSpc>
          </a:pPr>
          <a:endParaRPr lang="en-US"/>
        </a:p>
      </dgm:t>
    </dgm:pt>
    <dgm:pt modelId="{6D7517DF-E95D-443B-9505-D1B165D0EE31}">
      <dgm:prSet/>
      <dgm:spPr/>
      <dgm:t>
        <a:bodyPr/>
        <a:lstStyle/>
        <a:p>
          <a:pPr>
            <a:lnSpc>
              <a:spcPct val="100000"/>
            </a:lnSpc>
          </a:pPr>
          <a:r>
            <a:rPr lang="en-US"/>
            <a:t>Self-esteem</a:t>
          </a:r>
        </a:p>
      </dgm:t>
    </dgm:pt>
    <dgm:pt modelId="{4E7787A4-5D9F-416F-8E01-A741841E8CAF}" type="parTrans" cxnId="{F3932A03-1658-4FA4-BB3C-0F9450F798FF}">
      <dgm:prSet/>
      <dgm:spPr/>
      <dgm:t>
        <a:bodyPr/>
        <a:lstStyle/>
        <a:p>
          <a:endParaRPr lang="en-US"/>
        </a:p>
      </dgm:t>
    </dgm:pt>
    <dgm:pt modelId="{7B4493FF-0743-43EC-A1A4-564D54DA2252}" type="sibTrans" cxnId="{F3932A03-1658-4FA4-BB3C-0F9450F798FF}">
      <dgm:prSet/>
      <dgm:spPr/>
      <dgm:t>
        <a:bodyPr/>
        <a:lstStyle/>
        <a:p>
          <a:pPr>
            <a:lnSpc>
              <a:spcPct val="100000"/>
            </a:lnSpc>
          </a:pPr>
          <a:endParaRPr lang="en-US"/>
        </a:p>
      </dgm:t>
    </dgm:pt>
    <dgm:pt modelId="{6B0F4DA2-A5A5-48C7-9BEB-5A0B7547D27C}">
      <dgm:prSet/>
      <dgm:spPr/>
      <dgm:t>
        <a:bodyPr/>
        <a:lstStyle/>
        <a:p>
          <a:pPr>
            <a:lnSpc>
              <a:spcPct val="100000"/>
            </a:lnSpc>
          </a:pPr>
          <a:r>
            <a:rPr lang="en-US"/>
            <a:t>Expression </a:t>
          </a:r>
        </a:p>
      </dgm:t>
    </dgm:pt>
    <dgm:pt modelId="{5D998751-4A1F-42D9-BC2F-B7C9ED2DB61B}" type="parTrans" cxnId="{DB76E0C7-55E5-42E3-A980-BE385004C780}">
      <dgm:prSet/>
      <dgm:spPr/>
      <dgm:t>
        <a:bodyPr/>
        <a:lstStyle/>
        <a:p>
          <a:endParaRPr lang="en-US"/>
        </a:p>
      </dgm:t>
    </dgm:pt>
    <dgm:pt modelId="{4229CDDC-7B6B-4E12-B4E9-2C6F3FDD0302}" type="sibTrans" cxnId="{DB76E0C7-55E5-42E3-A980-BE385004C780}">
      <dgm:prSet/>
      <dgm:spPr/>
      <dgm:t>
        <a:bodyPr/>
        <a:lstStyle/>
        <a:p>
          <a:pPr>
            <a:lnSpc>
              <a:spcPct val="100000"/>
            </a:lnSpc>
          </a:pPr>
          <a:endParaRPr lang="en-US"/>
        </a:p>
      </dgm:t>
    </dgm:pt>
    <dgm:pt modelId="{D4927353-375F-4BB1-AF48-B93C9ECAB23E}">
      <dgm:prSet/>
      <dgm:spPr/>
      <dgm:t>
        <a:bodyPr/>
        <a:lstStyle/>
        <a:p>
          <a:pPr>
            <a:lnSpc>
              <a:spcPct val="100000"/>
            </a:lnSpc>
          </a:pPr>
          <a:r>
            <a:rPr lang="en-US"/>
            <a:t>Popularity </a:t>
          </a:r>
        </a:p>
      </dgm:t>
    </dgm:pt>
    <dgm:pt modelId="{7C5925B2-4D1D-4745-A58F-77E35E7D64E8}" type="parTrans" cxnId="{2D7C229B-14E1-41BF-88E2-9827FD41B514}">
      <dgm:prSet/>
      <dgm:spPr/>
      <dgm:t>
        <a:bodyPr/>
        <a:lstStyle/>
        <a:p>
          <a:endParaRPr lang="en-US"/>
        </a:p>
      </dgm:t>
    </dgm:pt>
    <dgm:pt modelId="{153F1A3F-F732-4A11-8F4C-54DFE7D48E7F}" type="sibTrans" cxnId="{2D7C229B-14E1-41BF-88E2-9827FD41B514}">
      <dgm:prSet/>
      <dgm:spPr/>
      <dgm:t>
        <a:bodyPr/>
        <a:lstStyle/>
        <a:p>
          <a:pPr>
            <a:lnSpc>
              <a:spcPct val="100000"/>
            </a:lnSpc>
          </a:pPr>
          <a:endParaRPr lang="en-US"/>
        </a:p>
      </dgm:t>
    </dgm:pt>
    <dgm:pt modelId="{854E37F8-8751-4974-BD32-7080E6E69AA0}">
      <dgm:prSet/>
      <dgm:spPr/>
      <dgm:t>
        <a:bodyPr/>
        <a:lstStyle/>
        <a:p>
          <a:pPr>
            <a:lnSpc>
              <a:spcPct val="100000"/>
            </a:lnSpc>
          </a:pPr>
          <a:r>
            <a:rPr lang="en-US"/>
            <a:t>Entertainment </a:t>
          </a:r>
        </a:p>
      </dgm:t>
    </dgm:pt>
    <dgm:pt modelId="{85B2F898-6D8F-464A-A33F-C78BE80FD601}" type="parTrans" cxnId="{CE63DDB5-65A0-4DFF-897B-9B40E28C45C0}">
      <dgm:prSet/>
      <dgm:spPr/>
      <dgm:t>
        <a:bodyPr/>
        <a:lstStyle/>
        <a:p>
          <a:endParaRPr lang="en-US"/>
        </a:p>
      </dgm:t>
    </dgm:pt>
    <dgm:pt modelId="{ED2E7572-4DFC-4170-9644-C96E21A5102A}" type="sibTrans" cxnId="{CE63DDB5-65A0-4DFF-897B-9B40E28C45C0}">
      <dgm:prSet/>
      <dgm:spPr/>
      <dgm:t>
        <a:bodyPr/>
        <a:lstStyle/>
        <a:p>
          <a:pPr>
            <a:lnSpc>
              <a:spcPct val="100000"/>
            </a:lnSpc>
          </a:pPr>
          <a:endParaRPr lang="en-US"/>
        </a:p>
      </dgm:t>
    </dgm:pt>
    <dgm:pt modelId="{5A633AD5-C990-4C5D-A8F6-E0E46DEC6450}">
      <dgm:prSet/>
      <dgm:spPr/>
      <dgm:t>
        <a:bodyPr/>
        <a:lstStyle/>
        <a:p>
          <a:pPr>
            <a:lnSpc>
              <a:spcPct val="100000"/>
            </a:lnSpc>
          </a:pPr>
          <a:r>
            <a:rPr lang="en-US"/>
            <a:t>To be in the know </a:t>
          </a:r>
        </a:p>
      </dgm:t>
    </dgm:pt>
    <dgm:pt modelId="{F9A2C499-B439-4B45-8DF8-99F17E47F36A}" type="parTrans" cxnId="{BF36F5C3-6635-4853-B82D-5E67B60BAD76}">
      <dgm:prSet/>
      <dgm:spPr/>
      <dgm:t>
        <a:bodyPr/>
        <a:lstStyle/>
        <a:p>
          <a:endParaRPr lang="en-US"/>
        </a:p>
      </dgm:t>
    </dgm:pt>
    <dgm:pt modelId="{319D65F3-2E43-4767-A627-847F2159E4C4}" type="sibTrans" cxnId="{BF36F5C3-6635-4853-B82D-5E67B60BAD76}">
      <dgm:prSet/>
      <dgm:spPr/>
      <dgm:t>
        <a:bodyPr/>
        <a:lstStyle/>
        <a:p>
          <a:endParaRPr lang="en-US"/>
        </a:p>
      </dgm:t>
    </dgm:pt>
    <dgm:pt modelId="{E4D4040E-7628-4761-8D8A-A15AE607156F}" type="pres">
      <dgm:prSet presAssocID="{14E2E201-8B88-486D-9A15-E2A21B099566}" presName="root" presStyleCnt="0">
        <dgm:presLayoutVars>
          <dgm:dir/>
          <dgm:resizeHandles val="exact"/>
        </dgm:presLayoutVars>
      </dgm:prSet>
      <dgm:spPr/>
    </dgm:pt>
    <dgm:pt modelId="{41C280F0-61EE-45CB-8530-468D6073E08D}" type="pres">
      <dgm:prSet presAssocID="{14E2E201-8B88-486D-9A15-E2A21B099566}" presName="container" presStyleCnt="0">
        <dgm:presLayoutVars>
          <dgm:dir/>
          <dgm:resizeHandles val="exact"/>
        </dgm:presLayoutVars>
      </dgm:prSet>
      <dgm:spPr/>
    </dgm:pt>
    <dgm:pt modelId="{DF32607F-4BDC-4E9E-871F-77BC78F4416F}" type="pres">
      <dgm:prSet presAssocID="{DBCECBB1-8313-4E90-928D-06D12E11F660}" presName="compNode" presStyleCnt="0"/>
      <dgm:spPr/>
    </dgm:pt>
    <dgm:pt modelId="{B6BA5952-1D31-493E-B04C-90F74C41033F}" type="pres">
      <dgm:prSet presAssocID="{DBCECBB1-8313-4E90-928D-06D12E11F660}" presName="iconBgRect" presStyleLbl="bgShp" presStyleIdx="0" presStyleCnt="6"/>
      <dgm:spPr/>
    </dgm:pt>
    <dgm:pt modelId="{44D79596-20E0-45B5-8E90-BA27D28D68C8}" type="pres">
      <dgm:prSet presAssocID="{DBCECBB1-8313-4E90-928D-06D12E11F660}"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ocial Network"/>
        </a:ext>
      </dgm:extLst>
    </dgm:pt>
    <dgm:pt modelId="{2CB0493F-E987-444F-8C8D-8CCAF335CDDC}" type="pres">
      <dgm:prSet presAssocID="{DBCECBB1-8313-4E90-928D-06D12E11F660}" presName="spaceRect" presStyleCnt="0"/>
      <dgm:spPr/>
    </dgm:pt>
    <dgm:pt modelId="{5C400655-43B8-4A21-8C53-7263532C1B20}" type="pres">
      <dgm:prSet presAssocID="{DBCECBB1-8313-4E90-928D-06D12E11F660}" presName="textRect" presStyleLbl="revTx" presStyleIdx="0" presStyleCnt="6">
        <dgm:presLayoutVars>
          <dgm:chMax val="1"/>
          <dgm:chPref val="1"/>
        </dgm:presLayoutVars>
      </dgm:prSet>
      <dgm:spPr/>
    </dgm:pt>
    <dgm:pt modelId="{D264F1C6-38F3-4E3D-BE1E-5B7C9E8295FD}" type="pres">
      <dgm:prSet presAssocID="{9DA93377-8ED4-4F21-B0CB-47A70944FA81}" presName="sibTrans" presStyleLbl="sibTrans2D1" presStyleIdx="0" presStyleCnt="0"/>
      <dgm:spPr/>
    </dgm:pt>
    <dgm:pt modelId="{F6593F6E-EE19-4CE6-A79F-4B84AA53ED19}" type="pres">
      <dgm:prSet presAssocID="{6D7517DF-E95D-443B-9505-D1B165D0EE31}" presName="compNode" presStyleCnt="0"/>
      <dgm:spPr/>
    </dgm:pt>
    <dgm:pt modelId="{D76A3EE9-99FD-4529-8EEC-F9DFFF373886}" type="pres">
      <dgm:prSet presAssocID="{6D7517DF-E95D-443B-9505-D1B165D0EE31}" presName="iconBgRect" presStyleLbl="bgShp" presStyleIdx="1" presStyleCnt="6"/>
      <dgm:spPr/>
    </dgm:pt>
    <dgm:pt modelId="{D6D7247B-4D8E-4725-8A62-2F17A783ABDA}" type="pres">
      <dgm:prSet presAssocID="{6D7517DF-E95D-443B-9505-D1B165D0EE31}"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rying Face with No Fill"/>
        </a:ext>
      </dgm:extLst>
    </dgm:pt>
    <dgm:pt modelId="{32FB0C9E-3BF8-4935-B327-372BAAE25B5B}" type="pres">
      <dgm:prSet presAssocID="{6D7517DF-E95D-443B-9505-D1B165D0EE31}" presName="spaceRect" presStyleCnt="0"/>
      <dgm:spPr/>
    </dgm:pt>
    <dgm:pt modelId="{86428611-9359-4CB9-8769-321B804A4523}" type="pres">
      <dgm:prSet presAssocID="{6D7517DF-E95D-443B-9505-D1B165D0EE31}" presName="textRect" presStyleLbl="revTx" presStyleIdx="1" presStyleCnt="6">
        <dgm:presLayoutVars>
          <dgm:chMax val="1"/>
          <dgm:chPref val="1"/>
        </dgm:presLayoutVars>
      </dgm:prSet>
      <dgm:spPr/>
    </dgm:pt>
    <dgm:pt modelId="{FB7D8386-1622-4E24-B04A-4D4C7CCEE60A}" type="pres">
      <dgm:prSet presAssocID="{7B4493FF-0743-43EC-A1A4-564D54DA2252}" presName="sibTrans" presStyleLbl="sibTrans2D1" presStyleIdx="0" presStyleCnt="0"/>
      <dgm:spPr/>
    </dgm:pt>
    <dgm:pt modelId="{698E1B52-F52B-42EE-81E4-BF898641AAE4}" type="pres">
      <dgm:prSet presAssocID="{6B0F4DA2-A5A5-48C7-9BEB-5A0B7547D27C}" presName="compNode" presStyleCnt="0"/>
      <dgm:spPr/>
    </dgm:pt>
    <dgm:pt modelId="{3B08B715-148E-42CA-90E8-2082E2FDE8D4}" type="pres">
      <dgm:prSet presAssocID="{6B0F4DA2-A5A5-48C7-9BEB-5A0B7547D27C}" presName="iconBgRect" presStyleLbl="bgShp" presStyleIdx="2" presStyleCnt="6"/>
      <dgm:spPr/>
    </dgm:pt>
    <dgm:pt modelId="{EEFCCA71-0B5F-4F3D-867D-6F22A52DEDF3}" type="pres">
      <dgm:prSet presAssocID="{6B0F4DA2-A5A5-48C7-9BEB-5A0B7547D27C}"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inning Face with No Fill"/>
        </a:ext>
      </dgm:extLst>
    </dgm:pt>
    <dgm:pt modelId="{C8350737-501C-45F0-B511-65ECE74019A8}" type="pres">
      <dgm:prSet presAssocID="{6B0F4DA2-A5A5-48C7-9BEB-5A0B7547D27C}" presName="spaceRect" presStyleCnt="0"/>
      <dgm:spPr/>
    </dgm:pt>
    <dgm:pt modelId="{EE6D097D-BDED-4F76-AFD1-39D2810EED7E}" type="pres">
      <dgm:prSet presAssocID="{6B0F4DA2-A5A5-48C7-9BEB-5A0B7547D27C}" presName="textRect" presStyleLbl="revTx" presStyleIdx="2" presStyleCnt="6">
        <dgm:presLayoutVars>
          <dgm:chMax val="1"/>
          <dgm:chPref val="1"/>
        </dgm:presLayoutVars>
      </dgm:prSet>
      <dgm:spPr/>
    </dgm:pt>
    <dgm:pt modelId="{81841256-2DA8-4606-A27C-FC7BD7E4478B}" type="pres">
      <dgm:prSet presAssocID="{4229CDDC-7B6B-4E12-B4E9-2C6F3FDD0302}" presName="sibTrans" presStyleLbl="sibTrans2D1" presStyleIdx="0" presStyleCnt="0"/>
      <dgm:spPr/>
    </dgm:pt>
    <dgm:pt modelId="{3724D954-08B1-4326-BE61-19D81EA7990C}" type="pres">
      <dgm:prSet presAssocID="{D4927353-375F-4BB1-AF48-B93C9ECAB23E}" presName="compNode" presStyleCnt="0"/>
      <dgm:spPr/>
    </dgm:pt>
    <dgm:pt modelId="{7CD89338-7B0E-4ED5-BD2A-E730D2A0D6BB}" type="pres">
      <dgm:prSet presAssocID="{D4927353-375F-4BB1-AF48-B93C9ECAB23E}" presName="iconBgRect" presStyleLbl="bgShp" presStyleIdx="3" presStyleCnt="6"/>
      <dgm:spPr/>
    </dgm:pt>
    <dgm:pt modelId="{B92ADC0B-D78D-4C8F-B904-B385D7416179}" type="pres">
      <dgm:prSet presAssocID="{D4927353-375F-4BB1-AF48-B93C9ECAB23E}"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humbs Up Sign"/>
        </a:ext>
      </dgm:extLst>
    </dgm:pt>
    <dgm:pt modelId="{4E773E43-879E-446B-A60E-0CED6CE3C36A}" type="pres">
      <dgm:prSet presAssocID="{D4927353-375F-4BB1-AF48-B93C9ECAB23E}" presName="spaceRect" presStyleCnt="0"/>
      <dgm:spPr/>
    </dgm:pt>
    <dgm:pt modelId="{B30A6AE8-204E-4CC0-9168-48C31E4044EB}" type="pres">
      <dgm:prSet presAssocID="{D4927353-375F-4BB1-AF48-B93C9ECAB23E}" presName="textRect" presStyleLbl="revTx" presStyleIdx="3" presStyleCnt="6">
        <dgm:presLayoutVars>
          <dgm:chMax val="1"/>
          <dgm:chPref val="1"/>
        </dgm:presLayoutVars>
      </dgm:prSet>
      <dgm:spPr/>
    </dgm:pt>
    <dgm:pt modelId="{BBBFB768-7862-4C8A-B3B7-C64B6B0017D8}" type="pres">
      <dgm:prSet presAssocID="{153F1A3F-F732-4A11-8F4C-54DFE7D48E7F}" presName="sibTrans" presStyleLbl="sibTrans2D1" presStyleIdx="0" presStyleCnt="0"/>
      <dgm:spPr/>
    </dgm:pt>
    <dgm:pt modelId="{5F1865F7-9EF0-41C2-9293-2734A7F68B07}" type="pres">
      <dgm:prSet presAssocID="{854E37F8-8751-4974-BD32-7080E6E69AA0}" presName="compNode" presStyleCnt="0"/>
      <dgm:spPr/>
    </dgm:pt>
    <dgm:pt modelId="{8F322308-F336-4953-A02D-376143787650}" type="pres">
      <dgm:prSet presAssocID="{854E37F8-8751-4974-BD32-7080E6E69AA0}" presName="iconBgRect" presStyleLbl="bgShp" presStyleIdx="4" presStyleCnt="6"/>
      <dgm:spPr/>
    </dgm:pt>
    <dgm:pt modelId="{DBE33C8F-1839-4D4C-8E08-76CCA18E9768}" type="pres">
      <dgm:prSet presAssocID="{854E37F8-8751-4974-BD32-7080E6E69AA0}"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Television"/>
        </a:ext>
      </dgm:extLst>
    </dgm:pt>
    <dgm:pt modelId="{FF20CEC7-7FD0-4D36-A6E3-A106FB3DBFBD}" type="pres">
      <dgm:prSet presAssocID="{854E37F8-8751-4974-BD32-7080E6E69AA0}" presName="spaceRect" presStyleCnt="0"/>
      <dgm:spPr/>
    </dgm:pt>
    <dgm:pt modelId="{D4DA527C-E7AC-43C7-A10A-AA7F784FC115}" type="pres">
      <dgm:prSet presAssocID="{854E37F8-8751-4974-BD32-7080E6E69AA0}" presName="textRect" presStyleLbl="revTx" presStyleIdx="4" presStyleCnt="6">
        <dgm:presLayoutVars>
          <dgm:chMax val="1"/>
          <dgm:chPref val="1"/>
        </dgm:presLayoutVars>
      </dgm:prSet>
      <dgm:spPr/>
    </dgm:pt>
    <dgm:pt modelId="{EFF26EDF-F1A5-456A-A571-DFBEAB06775A}" type="pres">
      <dgm:prSet presAssocID="{ED2E7572-4DFC-4170-9644-C96E21A5102A}" presName="sibTrans" presStyleLbl="sibTrans2D1" presStyleIdx="0" presStyleCnt="0"/>
      <dgm:spPr/>
    </dgm:pt>
    <dgm:pt modelId="{6CCF3716-4977-4D1D-BFC7-5B85E0DE1AE1}" type="pres">
      <dgm:prSet presAssocID="{5A633AD5-C990-4C5D-A8F6-E0E46DEC6450}" presName="compNode" presStyleCnt="0"/>
      <dgm:spPr/>
    </dgm:pt>
    <dgm:pt modelId="{E289A182-7D82-4576-B193-E3CC93CF8AB9}" type="pres">
      <dgm:prSet presAssocID="{5A633AD5-C990-4C5D-A8F6-E0E46DEC6450}" presName="iconBgRect" presStyleLbl="bgShp" presStyleIdx="5" presStyleCnt="6"/>
      <dgm:spPr/>
    </dgm:pt>
    <dgm:pt modelId="{1B6F6ED2-6EDB-4B5B-80F5-A4E5892375FD}" type="pres">
      <dgm:prSet presAssocID="{5A633AD5-C990-4C5D-A8F6-E0E46DEC6450}"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Head with Gears"/>
        </a:ext>
      </dgm:extLst>
    </dgm:pt>
    <dgm:pt modelId="{2E88CCDE-186D-426D-8392-B037D090B035}" type="pres">
      <dgm:prSet presAssocID="{5A633AD5-C990-4C5D-A8F6-E0E46DEC6450}" presName="spaceRect" presStyleCnt="0"/>
      <dgm:spPr/>
    </dgm:pt>
    <dgm:pt modelId="{FA9997D6-73CB-433B-8A37-C0BB54E9685D}" type="pres">
      <dgm:prSet presAssocID="{5A633AD5-C990-4C5D-A8F6-E0E46DEC6450}" presName="textRect" presStyleLbl="revTx" presStyleIdx="5" presStyleCnt="6">
        <dgm:presLayoutVars>
          <dgm:chMax val="1"/>
          <dgm:chPref val="1"/>
        </dgm:presLayoutVars>
      </dgm:prSet>
      <dgm:spPr/>
    </dgm:pt>
  </dgm:ptLst>
  <dgm:cxnLst>
    <dgm:cxn modelId="{F3932A03-1658-4FA4-BB3C-0F9450F798FF}" srcId="{14E2E201-8B88-486D-9A15-E2A21B099566}" destId="{6D7517DF-E95D-443B-9505-D1B165D0EE31}" srcOrd="1" destOrd="0" parTransId="{4E7787A4-5D9F-416F-8E01-A741841E8CAF}" sibTransId="{7B4493FF-0743-43EC-A1A4-564D54DA2252}"/>
    <dgm:cxn modelId="{24F9680A-8F36-42EF-A140-060D94FC9F57}" type="presOf" srcId="{6D7517DF-E95D-443B-9505-D1B165D0EE31}" destId="{86428611-9359-4CB9-8769-321B804A4523}" srcOrd="0" destOrd="0" presId="urn:microsoft.com/office/officeart/2018/2/layout/IconCircleList"/>
    <dgm:cxn modelId="{5EA87517-C47A-40E4-9726-4D33496C300A}" type="presOf" srcId="{6B0F4DA2-A5A5-48C7-9BEB-5A0B7547D27C}" destId="{EE6D097D-BDED-4F76-AFD1-39D2810EED7E}" srcOrd="0" destOrd="0" presId="urn:microsoft.com/office/officeart/2018/2/layout/IconCircleList"/>
    <dgm:cxn modelId="{EC43054C-D704-4F22-B60D-5B8C23C202B6}" type="presOf" srcId="{14E2E201-8B88-486D-9A15-E2A21B099566}" destId="{E4D4040E-7628-4761-8D8A-A15AE607156F}" srcOrd="0" destOrd="0" presId="urn:microsoft.com/office/officeart/2018/2/layout/IconCircleList"/>
    <dgm:cxn modelId="{54859950-5E5B-4452-AF19-EBD751F9262A}" type="presOf" srcId="{ED2E7572-4DFC-4170-9644-C96E21A5102A}" destId="{EFF26EDF-F1A5-456A-A571-DFBEAB06775A}" srcOrd="0" destOrd="0" presId="urn:microsoft.com/office/officeart/2018/2/layout/IconCircleList"/>
    <dgm:cxn modelId="{9F19DB53-1FDC-4B1D-AD6B-801DA2F38331}" srcId="{14E2E201-8B88-486D-9A15-E2A21B099566}" destId="{DBCECBB1-8313-4E90-928D-06D12E11F660}" srcOrd="0" destOrd="0" parTransId="{1264B66B-9213-45A3-A65B-11A737CBBD5E}" sibTransId="{9DA93377-8ED4-4F21-B0CB-47A70944FA81}"/>
    <dgm:cxn modelId="{C2794A54-ED4B-48E1-A133-3A6688C08274}" type="presOf" srcId="{DBCECBB1-8313-4E90-928D-06D12E11F660}" destId="{5C400655-43B8-4A21-8C53-7263532C1B20}" srcOrd="0" destOrd="0" presId="urn:microsoft.com/office/officeart/2018/2/layout/IconCircleList"/>
    <dgm:cxn modelId="{B190E588-F0CB-4F2C-A4EB-B3E81DA77DF6}" type="presOf" srcId="{4229CDDC-7B6B-4E12-B4E9-2C6F3FDD0302}" destId="{81841256-2DA8-4606-A27C-FC7BD7E4478B}" srcOrd="0" destOrd="0" presId="urn:microsoft.com/office/officeart/2018/2/layout/IconCircleList"/>
    <dgm:cxn modelId="{2D7C229B-14E1-41BF-88E2-9827FD41B514}" srcId="{14E2E201-8B88-486D-9A15-E2A21B099566}" destId="{D4927353-375F-4BB1-AF48-B93C9ECAB23E}" srcOrd="3" destOrd="0" parTransId="{7C5925B2-4D1D-4745-A58F-77E35E7D64E8}" sibTransId="{153F1A3F-F732-4A11-8F4C-54DFE7D48E7F}"/>
    <dgm:cxn modelId="{11852FB4-39F4-46F7-B2B3-A1B54A60EADF}" type="presOf" srcId="{7B4493FF-0743-43EC-A1A4-564D54DA2252}" destId="{FB7D8386-1622-4E24-B04A-4D4C7CCEE60A}" srcOrd="0" destOrd="0" presId="urn:microsoft.com/office/officeart/2018/2/layout/IconCircleList"/>
    <dgm:cxn modelId="{CE63DDB5-65A0-4DFF-897B-9B40E28C45C0}" srcId="{14E2E201-8B88-486D-9A15-E2A21B099566}" destId="{854E37F8-8751-4974-BD32-7080E6E69AA0}" srcOrd="4" destOrd="0" parTransId="{85B2F898-6D8F-464A-A33F-C78BE80FD601}" sibTransId="{ED2E7572-4DFC-4170-9644-C96E21A5102A}"/>
    <dgm:cxn modelId="{BF36F5C3-6635-4853-B82D-5E67B60BAD76}" srcId="{14E2E201-8B88-486D-9A15-E2A21B099566}" destId="{5A633AD5-C990-4C5D-A8F6-E0E46DEC6450}" srcOrd="5" destOrd="0" parTransId="{F9A2C499-B439-4B45-8DF8-99F17E47F36A}" sibTransId="{319D65F3-2E43-4767-A627-847F2159E4C4}"/>
    <dgm:cxn modelId="{DB76E0C7-55E5-42E3-A980-BE385004C780}" srcId="{14E2E201-8B88-486D-9A15-E2A21B099566}" destId="{6B0F4DA2-A5A5-48C7-9BEB-5A0B7547D27C}" srcOrd="2" destOrd="0" parTransId="{5D998751-4A1F-42D9-BC2F-B7C9ED2DB61B}" sibTransId="{4229CDDC-7B6B-4E12-B4E9-2C6F3FDD0302}"/>
    <dgm:cxn modelId="{F582A1D4-441A-40B5-97EA-987B8A12CE90}" type="presOf" srcId="{D4927353-375F-4BB1-AF48-B93C9ECAB23E}" destId="{B30A6AE8-204E-4CC0-9168-48C31E4044EB}" srcOrd="0" destOrd="0" presId="urn:microsoft.com/office/officeart/2018/2/layout/IconCircleList"/>
    <dgm:cxn modelId="{F332E0E4-09D5-4FFA-BCA1-039567C63846}" type="presOf" srcId="{5A633AD5-C990-4C5D-A8F6-E0E46DEC6450}" destId="{FA9997D6-73CB-433B-8A37-C0BB54E9685D}" srcOrd="0" destOrd="0" presId="urn:microsoft.com/office/officeart/2018/2/layout/IconCircleList"/>
    <dgm:cxn modelId="{F63FC8E8-8AB9-4BB4-A3FE-AB097CB6EF70}" type="presOf" srcId="{9DA93377-8ED4-4F21-B0CB-47A70944FA81}" destId="{D264F1C6-38F3-4E3D-BE1E-5B7C9E8295FD}" srcOrd="0" destOrd="0" presId="urn:microsoft.com/office/officeart/2018/2/layout/IconCircleList"/>
    <dgm:cxn modelId="{DDF1F2F5-6E61-4D9D-A0B9-4A03EAA0BFB4}" type="presOf" srcId="{153F1A3F-F732-4A11-8F4C-54DFE7D48E7F}" destId="{BBBFB768-7862-4C8A-B3B7-C64B6B0017D8}" srcOrd="0" destOrd="0" presId="urn:microsoft.com/office/officeart/2018/2/layout/IconCircleList"/>
    <dgm:cxn modelId="{A6C606FB-A888-4DCD-9F6D-E86DE21FD55B}" type="presOf" srcId="{854E37F8-8751-4974-BD32-7080E6E69AA0}" destId="{D4DA527C-E7AC-43C7-A10A-AA7F784FC115}" srcOrd="0" destOrd="0" presId="urn:microsoft.com/office/officeart/2018/2/layout/IconCircleList"/>
    <dgm:cxn modelId="{E8328421-A636-4EEC-B54B-E174D9751C0C}" type="presParOf" srcId="{E4D4040E-7628-4761-8D8A-A15AE607156F}" destId="{41C280F0-61EE-45CB-8530-468D6073E08D}" srcOrd="0" destOrd="0" presId="urn:microsoft.com/office/officeart/2018/2/layout/IconCircleList"/>
    <dgm:cxn modelId="{5D946A0A-08CB-4105-BE69-441A012BF97D}" type="presParOf" srcId="{41C280F0-61EE-45CB-8530-468D6073E08D}" destId="{DF32607F-4BDC-4E9E-871F-77BC78F4416F}" srcOrd="0" destOrd="0" presId="urn:microsoft.com/office/officeart/2018/2/layout/IconCircleList"/>
    <dgm:cxn modelId="{97392F08-FACD-4C40-BC01-64B557F2358C}" type="presParOf" srcId="{DF32607F-4BDC-4E9E-871F-77BC78F4416F}" destId="{B6BA5952-1D31-493E-B04C-90F74C41033F}" srcOrd="0" destOrd="0" presId="urn:microsoft.com/office/officeart/2018/2/layout/IconCircleList"/>
    <dgm:cxn modelId="{28E7AD46-57D5-42B2-ABF0-B8D0A696F432}" type="presParOf" srcId="{DF32607F-4BDC-4E9E-871F-77BC78F4416F}" destId="{44D79596-20E0-45B5-8E90-BA27D28D68C8}" srcOrd="1" destOrd="0" presId="urn:microsoft.com/office/officeart/2018/2/layout/IconCircleList"/>
    <dgm:cxn modelId="{3B402BEC-F152-465A-8AE5-71BA11C089D7}" type="presParOf" srcId="{DF32607F-4BDC-4E9E-871F-77BC78F4416F}" destId="{2CB0493F-E987-444F-8C8D-8CCAF335CDDC}" srcOrd="2" destOrd="0" presId="urn:microsoft.com/office/officeart/2018/2/layout/IconCircleList"/>
    <dgm:cxn modelId="{73B289A2-3255-45EE-9A97-0F0BF1311F69}" type="presParOf" srcId="{DF32607F-4BDC-4E9E-871F-77BC78F4416F}" destId="{5C400655-43B8-4A21-8C53-7263532C1B20}" srcOrd="3" destOrd="0" presId="urn:microsoft.com/office/officeart/2018/2/layout/IconCircleList"/>
    <dgm:cxn modelId="{F600E392-1C04-42FA-907D-D5D6DDE423E8}" type="presParOf" srcId="{41C280F0-61EE-45CB-8530-468D6073E08D}" destId="{D264F1C6-38F3-4E3D-BE1E-5B7C9E8295FD}" srcOrd="1" destOrd="0" presId="urn:microsoft.com/office/officeart/2018/2/layout/IconCircleList"/>
    <dgm:cxn modelId="{05871FE2-08C4-4257-9F33-AB7C9B6C56FD}" type="presParOf" srcId="{41C280F0-61EE-45CB-8530-468D6073E08D}" destId="{F6593F6E-EE19-4CE6-A79F-4B84AA53ED19}" srcOrd="2" destOrd="0" presId="urn:microsoft.com/office/officeart/2018/2/layout/IconCircleList"/>
    <dgm:cxn modelId="{0A44E89F-0CD1-486E-A0EF-8A37EAA475CA}" type="presParOf" srcId="{F6593F6E-EE19-4CE6-A79F-4B84AA53ED19}" destId="{D76A3EE9-99FD-4529-8EEC-F9DFFF373886}" srcOrd="0" destOrd="0" presId="urn:microsoft.com/office/officeart/2018/2/layout/IconCircleList"/>
    <dgm:cxn modelId="{2865EADE-7D9E-4611-AACB-BCA8F110FC53}" type="presParOf" srcId="{F6593F6E-EE19-4CE6-A79F-4B84AA53ED19}" destId="{D6D7247B-4D8E-4725-8A62-2F17A783ABDA}" srcOrd="1" destOrd="0" presId="urn:microsoft.com/office/officeart/2018/2/layout/IconCircleList"/>
    <dgm:cxn modelId="{ECFCCE7E-1643-4D9A-8833-8DF48F425F67}" type="presParOf" srcId="{F6593F6E-EE19-4CE6-A79F-4B84AA53ED19}" destId="{32FB0C9E-3BF8-4935-B327-372BAAE25B5B}" srcOrd="2" destOrd="0" presId="urn:microsoft.com/office/officeart/2018/2/layout/IconCircleList"/>
    <dgm:cxn modelId="{28BDD3DE-2820-45C0-BAA9-47256E6F2C73}" type="presParOf" srcId="{F6593F6E-EE19-4CE6-A79F-4B84AA53ED19}" destId="{86428611-9359-4CB9-8769-321B804A4523}" srcOrd="3" destOrd="0" presId="urn:microsoft.com/office/officeart/2018/2/layout/IconCircleList"/>
    <dgm:cxn modelId="{805BCCBE-B3DA-4200-8588-38204BAD312B}" type="presParOf" srcId="{41C280F0-61EE-45CB-8530-468D6073E08D}" destId="{FB7D8386-1622-4E24-B04A-4D4C7CCEE60A}" srcOrd="3" destOrd="0" presId="urn:microsoft.com/office/officeart/2018/2/layout/IconCircleList"/>
    <dgm:cxn modelId="{C315660D-F8F2-4794-91E1-18B855B3A8CA}" type="presParOf" srcId="{41C280F0-61EE-45CB-8530-468D6073E08D}" destId="{698E1B52-F52B-42EE-81E4-BF898641AAE4}" srcOrd="4" destOrd="0" presId="urn:microsoft.com/office/officeart/2018/2/layout/IconCircleList"/>
    <dgm:cxn modelId="{FCCADC64-1CA2-4847-A085-30EAADBB9B12}" type="presParOf" srcId="{698E1B52-F52B-42EE-81E4-BF898641AAE4}" destId="{3B08B715-148E-42CA-90E8-2082E2FDE8D4}" srcOrd="0" destOrd="0" presId="urn:microsoft.com/office/officeart/2018/2/layout/IconCircleList"/>
    <dgm:cxn modelId="{F31E7D2F-5000-4B6D-8134-5A4274657F4D}" type="presParOf" srcId="{698E1B52-F52B-42EE-81E4-BF898641AAE4}" destId="{EEFCCA71-0B5F-4F3D-867D-6F22A52DEDF3}" srcOrd="1" destOrd="0" presId="urn:microsoft.com/office/officeart/2018/2/layout/IconCircleList"/>
    <dgm:cxn modelId="{31326B08-1660-4847-A352-8ECF45D51194}" type="presParOf" srcId="{698E1B52-F52B-42EE-81E4-BF898641AAE4}" destId="{C8350737-501C-45F0-B511-65ECE74019A8}" srcOrd="2" destOrd="0" presId="urn:microsoft.com/office/officeart/2018/2/layout/IconCircleList"/>
    <dgm:cxn modelId="{8DC89119-2A0C-4483-825D-449783F63C08}" type="presParOf" srcId="{698E1B52-F52B-42EE-81E4-BF898641AAE4}" destId="{EE6D097D-BDED-4F76-AFD1-39D2810EED7E}" srcOrd="3" destOrd="0" presId="urn:microsoft.com/office/officeart/2018/2/layout/IconCircleList"/>
    <dgm:cxn modelId="{5263DE0C-2FE6-4136-ABB1-06B1A67ECAED}" type="presParOf" srcId="{41C280F0-61EE-45CB-8530-468D6073E08D}" destId="{81841256-2DA8-4606-A27C-FC7BD7E4478B}" srcOrd="5" destOrd="0" presId="urn:microsoft.com/office/officeart/2018/2/layout/IconCircleList"/>
    <dgm:cxn modelId="{2D4FEF82-90DB-41D1-9E1C-4DD1F5404465}" type="presParOf" srcId="{41C280F0-61EE-45CB-8530-468D6073E08D}" destId="{3724D954-08B1-4326-BE61-19D81EA7990C}" srcOrd="6" destOrd="0" presId="urn:microsoft.com/office/officeart/2018/2/layout/IconCircleList"/>
    <dgm:cxn modelId="{A83BF3F0-AFC5-49BA-B902-0A6F4AC4ADFA}" type="presParOf" srcId="{3724D954-08B1-4326-BE61-19D81EA7990C}" destId="{7CD89338-7B0E-4ED5-BD2A-E730D2A0D6BB}" srcOrd="0" destOrd="0" presId="urn:microsoft.com/office/officeart/2018/2/layout/IconCircleList"/>
    <dgm:cxn modelId="{53CB2643-D37D-4B39-9A11-C4B292256838}" type="presParOf" srcId="{3724D954-08B1-4326-BE61-19D81EA7990C}" destId="{B92ADC0B-D78D-4C8F-B904-B385D7416179}" srcOrd="1" destOrd="0" presId="urn:microsoft.com/office/officeart/2018/2/layout/IconCircleList"/>
    <dgm:cxn modelId="{A3084865-7824-4721-9BDA-521D6C87C72E}" type="presParOf" srcId="{3724D954-08B1-4326-BE61-19D81EA7990C}" destId="{4E773E43-879E-446B-A60E-0CED6CE3C36A}" srcOrd="2" destOrd="0" presId="urn:microsoft.com/office/officeart/2018/2/layout/IconCircleList"/>
    <dgm:cxn modelId="{C039E399-16C0-4B68-A45C-1A0EF8C1D80C}" type="presParOf" srcId="{3724D954-08B1-4326-BE61-19D81EA7990C}" destId="{B30A6AE8-204E-4CC0-9168-48C31E4044EB}" srcOrd="3" destOrd="0" presId="urn:microsoft.com/office/officeart/2018/2/layout/IconCircleList"/>
    <dgm:cxn modelId="{B4FF8716-5504-4D7E-99B1-0C368C7EDC16}" type="presParOf" srcId="{41C280F0-61EE-45CB-8530-468D6073E08D}" destId="{BBBFB768-7862-4C8A-B3B7-C64B6B0017D8}" srcOrd="7" destOrd="0" presId="urn:microsoft.com/office/officeart/2018/2/layout/IconCircleList"/>
    <dgm:cxn modelId="{E5C7B741-9948-4F43-9F08-0E86E96DCABF}" type="presParOf" srcId="{41C280F0-61EE-45CB-8530-468D6073E08D}" destId="{5F1865F7-9EF0-41C2-9293-2734A7F68B07}" srcOrd="8" destOrd="0" presId="urn:microsoft.com/office/officeart/2018/2/layout/IconCircleList"/>
    <dgm:cxn modelId="{56B6F137-D2A3-4036-B728-C4AB85258A2C}" type="presParOf" srcId="{5F1865F7-9EF0-41C2-9293-2734A7F68B07}" destId="{8F322308-F336-4953-A02D-376143787650}" srcOrd="0" destOrd="0" presId="urn:microsoft.com/office/officeart/2018/2/layout/IconCircleList"/>
    <dgm:cxn modelId="{F1B2820A-BA32-4396-B533-0D13BD22BE79}" type="presParOf" srcId="{5F1865F7-9EF0-41C2-9293-2734A7F68B07}" destId="{DBE33C8F-1839-4D4C-8E08-76CCA18E9768}" srcOrd="1" destOrd="0" presId="urn:microsoft.com/office/officeart/2018/2/layout/IconCircleList"/>
    <dgm:cxn modelId="{56B05682-7969-414A-B56B-3ABF3DA6110A}" type="presParOf" srcId="{5F1865F7-9EF0-41C2-9293-2734A7F68B07}" destId="{FF20CEC7-7FD0-4D36-A6E3-A106FB3DBFBD}" srcOrd="2" destOrd="0" presId="urn:microsoft.com/office/officeart/2018/2/layout/IconCircleList"/>
    <dgm:cxn modelId="{A41F49DC-BFB0-43C9-8FDD-0CCA41930D13}" type="presParOf" srcId="{5F1865F7-9EF0-41C2-9293-2734A7F68B07}" destId="{D4DA527C-E7AC-43C7-A10A-AA7F784FC115}" srcOrd="3" destOrd="0" presId="urn:microsoft.com/office/officeart/2018/2/layout/IconCircleList"/>
    <dgm:cxn modelId="{C7024AD9-338A-4874-95D7-C3D6DBCEAA6F}" type="presParOf" srcId="{41C280F0-61EE-45CB-8530-468D6073E08D}" destId="{EFF26EDF-F1A5-456A-A571-DFBEAB06775A}" srcOrd="9" destOrd="0" presId="urn:microsoft.com/office/officeart/2018/2/layout/IconCircleList"/>
    <dgm:cxn modelId="{A10509E8-B715-4ED4-ABA3-915AEE84F52E}" type="presParOf" srcId="{41C280F0-61EE-45CB-8530-468D6073E08D}" destId="{6CCF3716-4977-4D1D-BFC7-5B85E0DE1AE1}" srcOrd="10" destOrd="0" presId="urn:microsoft.com/office/officeart/2018/2/layout/IconCircleList"/>
    <dgm:cxn modelId="{B335333D-F442-451C-9909-C38D1E9F9BF2}" type="presParOf" srcId="{6CCF3716-4977-4D1D-BFC7-5B85E0DE1AE1}" destId="{E289A182-7D82-4576-B193-E3CC93CF8AB9}" srcOrd="0" destOrd="0" presId="urn:microsoft.com/office/officeart/2018/2/layout/IconCircleList"/>
    <dgm:cxn modelId="{78B56C8A-5028-4A2E-A71C-15A5CAA0896F}" type="presParOf" srcId="{6CCF3716-4977-4D1D-BFC7-5B85E0DE1AE1}" destId="{1B6F6ED2-6EDB-4B5B-80F5-A4E5892375FD}" srcOrd="1" destOrd="0" presId="urn:microsoft.com/office/officeart/2018/2/layout/IconCircleList"/>
    <dgm:cxn modelId="{176BA40F-5F13-407C-94EF-52A6486BE331}" type="presParOf" srcId="{6CCF3716-4977-4D1D-BFC7-5B85E0DE1AE1}" destId="{2E88CCDE-186D-426D-8392-B037D090B035}" srcOrd="2" destOrd="0" presId="urn:microsoft.com/office/officeart/2018/2/layout/IconCircleList"/>
    <dgm:cxn modelId="{317BEE35-D484-485B-8A5E-243F365BE9E6}" type="presParOf" srcId="{6CCF3716-4977-4D1D-BFC7-5B85E0DE1AE1}" destId="{FA9997D6-73CB-433B-8A37-C0BB54E9685D}"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922D02-2DDE-491B-AEBF-557A0DE389C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12F6020-5F37-4338-AF94-9D20C0BDB4B8}">
      <dgm:prSet/>
      <dgm:spPr/>
      <dgm:t>
        <a:bodyPr/>
        <a:lstStyle/>
        <a:p>
          <a:pPr>
            <a:lnSpc>
              <a:spcPct val="100000"/>
            </a:lnSpc>
          </a:pPr>
          <a:r>
            <a:rPr lang="en-US"/>
            <a:t>Excessive screen time hinders attention spans </a:t>
          </a:r>
        </a:p>
      </dgm:t>
    </dgm:pt>
    <dgm:pt modelId="{65549311-9134-4728-AEA7-827EC072B539}" type="parTrans" cxnId="{4834DF11-D618-4680-AD35-2BAD031C1CE8}">
      <dgm:prSet/>
      <dgm:spPr/>
      <dgm:t>
        <a:bodyPr/>
        <a:lstStyle/>
        <a:p>
          <a:endParaRPr lang="en-US"/>
        </a:p>
      </dgm:t>
    </dgm:pt>
    <dgm:pt modelId="{A1BC4DB4-850B-4C32-A9D0-F0D07261C787}" type="sibTrans" cxnId="{4834DF11-D618-4680-AD35-2BAD031C1CE8}">
      <dgm:prSet/>
      <dgm:spPr/>
      <dgm:t>
        <a:bodyPr/>
        <a:lstStyle/>
        <a:p>
          <a:endParaRPr lang="en-US"/>
        </a:p>
      </dgm:t>
    </dgm:pt>
    <dgm:pt modelId="{70D7AD84-BE7C-437B-9805-A803CE6CF9A1}">
      <dgm:prSet/>
      <dgm:spPr/>
      <dgm:t>
        <a:bodyPr/>
        <a:lstStyle/>
        <a:p>
          <a:pPr>
            <a:lnSpc>
              <a:spcPct val="100000"/>
            </a:lnSpc>
          </a:pPr>
          <a:r>
            <a:rPr lang="en-US"/>
            <a:t>Lower cognitive abilities </a:t>
          </a:r>
        </a:p>
      </dgm:t>
    </dgm:pt>
    <dgm:pt modelId="{66911E26-84D3-4683-8D23-4FC688F9AA48}" type="parTrans" cxnId="{D5C27EC5-2156-46CE-B5DA-279E21DA014B}">
      <dgm:prSet/>
      <dgm:spPr/>
      <dgm:t>
        <a:bodyPr/>
        <a:lstStyle/>
        <a:p>
          <a:endParaRPr lang="en-US"/>
        </a:p>
      </dgm:t>
    </dgm:pt>
    <dgm:pt modelId="{D1D23506-E8C8-4919-9C5F-B3B3771889FA}" type="sibTrans" cxnId="{D5C27EC5-2156-46CE-B5DA-279E21DA014B}">
      <dgm:prSet/>
      <dgm:spPr/>
      <dgm:t>
        <a:bodyPr/>
        <a:lstStyle/>
        <a:p>
          <a:endParaRPr lang="en-US"/>
        </a:p>
      </dgm:t>
    </dgm:pt>
    <dgm:pt modelId="{2645DB2F-44FC-41A0-8E6D-B01905CB4BA2}">
      <dgm:prSet/>
      <dgm:spPr/>
      <dgm:t>
        <a:bodyPr/>
        <a:lstStyle/>
        <a:p>
          <a:pPr>
            <a:lnSpc>
              <a:spcPct val="100000"/>
            </a:lnSpc>
          </a:pPr>
          <a:r>
            <a:rPr lang="en-US"/>
            <a:t>Speech and language delays </a:t>
          </a:r>
        </a:p>
      </dgm:t>
    </dgm:pt>
    <dgm:pt modelId="{177AF655-1892-4257-B056-026908B7EFCF}" type="parTrans" cxnId="{DD2A2DAD-F510-4949-8919-FC5625F68AB5}">
      <dgm:prSet/>
      <dgm:spPr/>
      <dgm:t>
        <a:bodyPr/>
        <a:lstStyle/>
        <a:p>
          <a:endParaRPr lang="en-US"/>
        </a:p>
      </dgm:t>
    </dgm:pt>
    <dgm:pt modelId="{0D0A5D99-4A0E-4BDC-9EFE-A37B81100F8E}" type="sibTrans" cxnId="{DD2A2DAD-F510-4949-8919-FC5625F68AB5}">
      <dgm:prSet/>
      <dgm:spPr/>
      <dgm:t>
        <a:bodyPr/>
        <a:lstStyle/>
        <a:p>
          <a:endParaRPr lang="en-US"/>
        </a:p>
      </dgm:t>
    </dgm:pt>
    <dgm:pt modelId="{7D65BFE7-BC26-4A7D-B0CF-6C2AD5E707BB}">
      <dgm:prSet/>
      <dgm:spPr/>
      <dgm:t>
        <a:bodyPr/>
        <a:lstStyle/>
        <a:p>
          <a:pPr>
            <a:lnSpc>
              <a:spcPct val="100000"/>
            </a:lnSpc>
          </a:pPr>
          <a:r>
            <a:rPr lang="en-US"/>
            <a:t>Impacts problem solving skills </a:t>
          </a:r>
        </a:p>
      </dgm:t>
    </dgm:pt>
    <dgm:pt modelId="{87CD2220-64EB-4476-909E-0F6F6485A85A}" type="parTrans" cxnId="{F5DC01FB-701F-4E61-B3E3-D5536DEFA77F}">
      <dgm:prSet/>
      <dgm:spPr/>
      <dgm:t>
        <a:bodyPr/>
        <a:lstStyle/>
        <a:p>
          <a:endParaRPr lang="en-US"/>
        </a:p>
      </dgm:t>
    </dgm:pt>
    <dgm:pt modelId="{C26D4C54-AD78-4D5F-8191-9ECEF5CA9C77}" type="sibTrans" cxnId="{F5DC01FB-701F-4E61-B3E3-D5536DEFA77F}">
      <dgm:prSet/>
      <dgm:spPr/>
      <dgm:t>
        <a:bodyPr/>
        <a:lstStyle/>
        <a:p>
          <a:endParaRPr lang="en-US"/>
        </a:p>
      </dgm:t>
    </dgm:pt>
    <dgm:pt modelId="{EEF0ABD2-021D-4D87-8FCD-8D44F7E51A5B}" type="pres">
      <dgm:prSet presAssocID="{0D922D02-2DDE-491B-AEBF-557A0DE389C8}" presName="root" presStyleCnt="0">
        <dgm:presLayoutVars>
          <dgm:dir/>
          <dgm:resizeHandles val="exact"/>
        </dgm:presLayoutVars>
      </dgm:prSet>
      <dgm:spPr/>
    </dgm:pt>
    <dgm:pt modelId="{C56C111B-33B4-4142-8943-19B8EFDD44DA}" type="pres">
      <dgm:prSet presAssocID="{312F6020-5F37-4338-AF94-9D20C0BDB4B8}" presName="compNode" presStyleCnt="0"/>
      <dgm:spPr/>
    </dgm:pt>
    <dgm:pt modelId="{B87E62D0-B1D9-4ECC-9032-80317AE0A8B4}" type="pres">
      <dgm:prSet presAssocID="{312F6020-5F37-4338-AF94-9D20C0BDB4B8}" presName="bgRect" presStyleLbl="bgShp" presStyleIdx="0" presStyleCnt="4"/>
      <dgm:spPr/>
    </dgm:pt>
    <dgm:pt modelId="{2D04476F-F60A-4D1B-AAB4-E0A687D4D765}" type="pres">
      <dgm:prSet presAssocID="{312F6020-5F37-4338-AF94-9D20C0BDB4B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opwatch"/>
        </a:ext>
      </dgm:extLst>
    </dgm:pt>
    <dgm:pt modelId="{4D6754CF-E276-4980-B459-995CBC4B0DA3}" type="pres">
      <dgm:prSet presAssocID="{312F6020-5F37-4338-AF94-9D20C0BDB4B8}" presName="spaceRect" presStyleCnt="0"/>
      <dgm:spPr/>
    </dgm:pt>
    <dgm:pt modelId="{1881FF07-7670-4B7A-A192-81EBA1379B43}" type="pres">
      <dgm:prSet presAssocID="{312F6020-5F37-4338-AF94-9D20C0BDB4B8}" presName="parTx" presStyleLbl="revTx" presStyleIdx="0" presStyleCnt="4">
        <dgm:presLayoutVars>
          <dgm:chMax val="0"/>
          <dgm:chPref val="0"/>
        </dgm:presLayoutVars>
      </dgm:prSet>
      <dgm:spPr/>
    </dgm:pt>
    <dgm:pt modelId="{4EBBA2DE-4569-4720-9CED-BEE06B51EBF1}" type="pres">
      <dgm:prSet presAssocID="{A1BC4DB4-850B-4C32-A9D0-F0D07261C787}" presName="sibTrans" presStyleCnt="0"/>
      <dgm:spPr/>
    </dgm:pt>
    <dgm:pt modelId="{C12166B6-469A-45D7-B751-AD354D009F39}" type="pres">
      <dgm:prSet presAssocID="{70D7AD84-BE7C-437B-9805-A803CE6CF9A1}" presName="compNode" presStyleCnt="0"/>
      <dgm:spPr/>
    </dgm:pt>
    <dgm:pt modelId="{2B6EA910-3246-4059-9FC9-0AFD45D52124}" type="pres">
      <dgm:prSet presAssocID="{70D7AD84-BE7C-437B-9805-A803CE6CF9A1}" presName="bgRect" presStyleLbl="bgShp" presStyleIdx="1" presStyleCnt="4"/>
      <dgm:spPr/>
    </dgm:pt>
    <dgm:pt modelId="{46266A3F-6569-4BEA-8830-FDF4678B0225}" type="pres">
      <dgm:prSet presAssocID="{70D7AD84-BE7C-437B-9805-A803CE6CF9A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rain in head"/>
        </a:ext>
      </dgm:extLst>
    </dgm:pt>
    <dgm:pt modelId="{C9774169-D358-4A68-A777-51FE19D0EB24}" type="pres">
      <dgm:prSet presAssocID="{70D7AD84-BE7C-437B-9805-A803CE6CF9A1}" presName="spaceRect" presStyleCnt="0"/>
      <dgm:spPr/>
    </dgm:pt>
    <dgm:pt modelId="{045A33E1-8388-4A98-BD48-50791A842666}" type="pres">
      <dgm:prSet presAssocID="{70D7AD84-BE7C-437B-9805-A803CE6CF9A1}" presName="parTx" presStyleLbl="revTx" presStyleIdx="1" presStyleCnt="4">
        <dgm:presLayoutVars>
          <dgm:chMax val="0"/>
          <dgm:chPref val="0"/>
        </dgm:presLayoutVars>
      </dgm:prSet>
      <dgm:spPr/>
    </dgm:pt>
    <dgm:pt modelId="{F4AA8087-8300-41F7-B1C2-491279CD38C8}" type="pres">
      <dgm:prSet presAssocID="{D1D23506-E8C8-4919-9C5F-B3B3771889FA}" presName="sibTrans" presStyleCnt="0"/>
      <dgm:spPr/>
    </dgm:pt>
    <dgm:pt modelId="{6D4AE899-9018-4D14-AE2F-81AC7C8BE870}" type="pres">
      <dgm:prSet presAssocID="{2645DB2F-44FC-41A0-8E6D-B01905CB4BA2}" presName="compNode" presStyleCnt="0"/>
      <dgm:spPr/>
    </dgm:pt>
    <dgm:pt modelId="{B2DEADD1-E5AC-42A2-929F-49E9005974F1}" type="pres">
      <dgm:prSet presAssocID="{2645DB2F-44FC-41A0-8E6D-B01905CB4BA2}" presName="bgRect" presStyleLbl="bgShp" presStyleIdx="2" presStyleCnt="4"/>
      <dgm:spPr/>
    </dgm:pt>
    <dgm:pt modelId="{A56CB240-4BF9-46A2-A880-86910A6EC006}" type="pres">
      <dgm:prSet presAssocID="{2645DB2F-44FC-41A0-8E6D-B01905CB4BA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at"/>
        </a:ext>
      </dgm:extLst>
    </dgm:pt>
    <dgm:pt modelId="{56C55794-522E-47A2-BADD-B8E06F36982A}" type="pres">
      <dgm:prSet presAssocID="{2645DB2F-44FC-41A0-8E6D-B01905CB4BA2}" presName="spaceRect" presStyleCnt="0"/>
      <dgm:spPr/>
    </dgm:pt>
    <dgm:pt modelId="{DB32D673-C335-4862-BBC9-827628AA07E8}" type="pres">
      <dgm:prSet presAssocID="{2645DB2F-44FC-41A0-8E6D-B01905CB4BA2}" presName="parTx" presStyleLbl="revTx" presStyleIdx="2" presStyleCnt="4">
        <dgm:presLayoutVars>
          <dgm:chMax val="0"/>
          <dgm:chPref val="0"/>
        </dgm:presLayoutVars>
      </dgm:prSet>
      <dgm:spPr/>
    </dgm:pt>
    <dgm:pt modelId="{DCEE09A4-C8A2-4429-9CBC-C6E530A9EF15}" type="pres">
      <dgm:prSet presAssocID="{0D0A5D99-4A0E-4BDC-9EFE-A37B81100F8E}" presName="sibTrans" presStyleCnt="0"/>
      <dgm:spPr/>
    </dgm:pt>
    <dgm:pt modelId="{24CBAB8E-4290-4AE5-BD98-ED44CA00F2BD}" type="pres">
      <dgm:prSet presAssocID="{7D65BFE7-BC26-4A7D-B0CF-6C2AD5E707BB}" presName="compNode" presStyleCnt="0"/>
      <dgm:spPr/>
    </dgm:pt>
    <dgm:pt modelId="{DFBA6C7B-8C0C-4AEF-A761-145895A63974}" type="pres">
      <dgm:prSet presAssocID="{7D65BFE7-BC26-4A7D-B0CF-6C2AD5E707BB}" presName="bgRect" presStyleLbl="bgShp" presStyleIdx="3" presStyleCnt="4"/>
      <dgm:spPr/>
    </dgm:pt>
    <dgm:pt modelId="{CDF9A757-0A7B-47FF-A394-681F1C1AF827}" type="pres">
      <dgm:prSet presAssocID="{7D65BFE7-BC26-4A7D-B0CF-6C2AD5E707B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ead with Gears"/>
        </a:ext>
      </dgm:extLst>
    </dgm:pt>
    <dgm:pt modelId="{D98F2954-A1C3-44D3-8F24-12FA6B2FA5A4}" type="pres">
      <dgm:prSet presAssocID="{7D65BFE7-BC26-4A7D-B0CF-6C2AD5E707BB}" presName="spaceRect" presStyleCnt="0"/>
      <dgm:spPr/>
    </dgm:pt>
    <dgm:pt modelId="{4CF9DA5C-E07C-4203-AD83-3184CFA2BD4D}" type="pres">
      <dgm:prSet presAssocID="{7D65BFE7-BC26-4A7D-B0CF-6C2AD5E707BB}" presName="parTx" presStyleLbl="revTx" presStyleIdx="3" presStyleCnt="4">
        <dgm:presLayoutVars>
          <dgm:chMax val="0"/>
          <dgm:chPref val="0"/>
        </dgm:presLayoutVars>
      </dgm:prSet>
      <dgm:spPr/>
    </dgm:pt>
  </dgm:ptLst>
  <dgm:cxnLst>
    <dgm:cxn modelId="{4834DF11-D618-4680-AD35-2BAD031C1CE8}" srcId="{0D922D02-2DDE-491B-AEBF-557A0DE389C8}" destId="{312F6020-5F37-4338-AF94-9D20C0BDB4B8}" srcOrd="0" destOrd="0" parTransId="{65549311-9134-4728-AEA7-827EC072B539}" sibTransId="{A1BC4DB4-850B-4C32-A9D0-F0D07261C787}"/>
    <dgm:cxn modelId="{C5572913-0F75-4C9E-AA7A-E87AE79C9B77}" type="presOf" srcId="{7D65BFE7-BC26-4A7D-B0CF-6C2AD5E707BB}" destId="{4CF9DA5C-E07C-4203-AD83-3184CFA2BD4D}" srcOrd="0" destOrd="0" presId="urn:microsoft.com/office/officeart/2018/2/layout/IconVerticalSolidList"/>
    <dgm:cxn modelId="{4D779D88-9F53-4280-8687-7B9F8C6B73FD}" type="presOf" srcId="{312F6020-5F37-4338-AF94-9D20C0BDB4B8}" destId="{1881FF07-7670-4B7A-A192-81EBA1379B43}" srcOrd="0" destOrd="0" presId="urn:microsoft.com/office/officeart/2018/2/layout/IconVerticalSolidList"/>
    <dgm:cxn modelId="{966623AD-D420-440D-B10D-88988E823C77}" type="presOf" srcId="{70D7AD84-BE7C-437B-9805-A803CE6CF9A1}" destId="{045A33E1-8388-4A98-BD48-50791A842666}" srcOrd="0" destOrd="0" presId="urn:microsoft.com/office/officeart/2018/2/layout/IconVerticalSolidList"/>
    <dgm:cxn modelId="{DD2A2DAD-F510-4949-8919-FC5625F68AB5}" srcId="{0D922D02-2DDE-491B-AEBF-557A0DE389C8}" destId="{2645DB2F-44FC-41A0-8E6D-B01905CB4BA2}" srcOrd="2" destOrd="0" parTransId="{177AF655-1892-4257-B056-026908B7EFCF}" sibTransId="{0D0A5D99-4A0E-4BDC-9EFE-A37B81100F8E}"/>
    <dgm:cxn modelId="{C06E7AB5-5970-4DA7-ACF8-EDE1C9461E47}" type="presOf" srcId="{0D922D02-2DDE-491B-AEBF-557A0DE389C8}" destId="{EEF0ABD2-021D-4D87-8FCD-8D44F7E51A5B}" srcOrd="0" destOrd="0" presId="urn:microsoft.com/office/officeart/2018/2/layout/IconVerticalSolidList"/>
    <dgm:cxn modelId="{D5C27EC5-2156-46CE-B5DA-279E21DA014B}" srcId="{0D922D02-2DDE-491B-AEBF-557A0DE389C8}" destId="{70D7AD84-BE7C-437B-9805-A803CE6CF9A1}" srcOrd="1" destOrd="0" parTransId="{66911E26-84D3-4683-8D23-4FC688F9AA48}" sibTransId="{D1D23506-E8C8-4919-9C5F-B3B3771889FA}"/>
    <dgm:cxn modelId="{F5DC01FB-701F-4E61-B3E3-D5536DEFA77F}" srcId="{0D922D02-2DDE-491B-AEBF-557A0DE389C8}" destId="{7D65BFE7-BC26-4A7D-B0CF-6C2AD5E707BB}" srcOrd="3" destOrd="0" parTransId="{87CD2220-64EB-4476-909E-0F6F6485A85A}" sibTransId="{C26D4C54-AD78-4D5F-8191-9ECEF5CA9C77}"/>
    <dgm:cxn modelId="{DB6605FC-10F2-4E36-9AA6-2E449B8DC633}" type="presOf" srcId="{2645DB2F-44FC-41A0-8E6D-B01905CB4BA2}" destId="{DB32D673-C335-4862-BBC9-827628AA07E8}" srcOrd="0" destOrd="0" presId="urn:microsoft.com/office/officeart/2018/2/layout/IconVerticalSolidList"/>
    <dgm:cxn modelId="{467F85B5-F0F5-4455-93F3-27B12184A8EC}" type="presParOf" srcId="{EEF0ABD2-021D-4D87-8FCD-8D44F7E51A5B}" destId="{C56C111B-33B4-4142-8943-19B8EFDD44DA}" srcOrd="0" destOrd="0" presId="urn:microsoft.com/office/officeart/2018/2/layout/IconVerticalSolidList"/>
    <dgm:cxn modelId="{A85A43E8-2506-45C0-8972-C37362B247B9}" type="presParOf" srcId="{C56C111B-33B4-4142-8943-19B8EFDD44DA}" destId="{B87E62D0-B1D9-4ECC-9032-80317AE0A8B4}" srcOrd="0" destOrd="0" presId="urn:microsoft.com/office/officeart/2018/2/layout/IconVerticalSolidList"/>
    <dgm:cxn modelId="{74251757-448F-460E-812E-AC9839F49004}" type="presParOf" srcId="{C56C111B-33B4-4142-8943-19B8EFDD44DA}" destId="{2D04476F-F60A-4D1B-AAB4-E0A687D4D765}" srcOrd="1" destOrd="0" presId="urn:microsoft.com/office/officeart/2018/2/layout/IconVerticalSolidList"/>
    <dgm:cxn modelId="{FDA3DC5C-60B6-4098-810B-4949C4FFF88B}" type="presParOf" srcId="{C56C111B-33B4-4142-8943-19B8EFDD44DA}" destId="{4D6754CF-E276-4980-B459-995CBC4B0DA3}" srcOrd="2" destOrd="0" presId="urn:microsoft.com/office/officeart/2018/2/layout/IconVerticalSolidList"/>
    <dgm:cxn modelId="{96D2FBCE-3B39-493B-B368-AB26877B8CC0}" type="presParOf" srcId="{C56C111B-33B4-4142-8943-19B8EFDD44DA}" destId="{1881FF07-7670-4B7A-A192-81EBA1379B43}" srcOrd="3" destOrd="0" presId="urn:microsoft.com/office/officeart/2018/2/layout/IconVerticalSolidList"/>
    <dgm:cxn modelId="{A50411CB-AC75-494F-90CB-F5BE701CEB7E}" type="presParOf" srcId="{EEF0ABD2-021D-4D87-8FCD-8D44F7E51A5B}" destId="{4EBBA2DE-4569-4720-9CED-BEE06B51EBF1}" srcOrd="1" destOrd="0" presId="urn:microsoft.com/office/officeart/2018/2/layout/IconVerticalSolidList"/>
    <dgm:cxn modelId="{AEF917A1-7425-4BA9-A550-E331C9B4EB19}" type="presParOf" srcId="{EEF0ABD2-021D-4D87-8FCD-8D44F7E51A5B}" destId="{C12166B6-469A-45D7-B751-AD354D009F39}" srcOrd="2" destOrd="0" presId="urn:microsoft.com/office/officeart/2018/2/layout/IconVerticalSolidList"/>
    <dgm:cxn modelId="{3051D0DD-E386-46F4-BD29-999978EFE73B}" type="presParOf" srcId="{C12166B6-469A-45D7-B751-AD354D009F39}" destId="{2B6EA910-3246-4059-9FC9-0AFD45D52124}" srcOrd="0" destOrd="0" presId="urn:microsoft.com/office/officeart/2018/2/layout/IconVerticalSolidList"/>
    <dgm:cxn modelId="{78ABB71C-3B39-4C0E-A07B-58DF17B67AF7}" type="presParOf" srcId="{C12166B6-469A-45D7-B751-AD354D009F39}" destId="{46266A3F-6569-4BEA-8830-FDF4678B0225}" srcOrd="1" destOrd="0" presId="urn:microsoft.com/office/officeart/2018/2/layout/IconVerticalSolidList"/>
    <dgm:cxn modelId="{0A4D38C3-E170-4AD5-B410-C11C19AC6DC2}" type="presParOf" srcId="{C12166B6-469A-45D7-B751-AD354D009F39}" destId="{C9774169-D358-4A68-A777-51FE19D0EB24}" srcOrd="2" destOrd="0" presId="urn:microsoft.com/office/officeart/2018/2/layout/IconVerticalSolidList"/>
    <dgm:cxn modelId="{74E74B47-1FF1-4AF9-8D27-36F14E84D7AC}" type="presParOf" srcId="{C12166B6-469A-45D7-B751-AD354D009F39}" destId="{045A33E1-8388-4A98-BD48-50791A842666}" srcOrd="3" destOrd="0" presId="urn:microsoft.com/office/officeart/2018/2/layout/IconVerticalSolidList"/>
    <dgm:cxn modelId="{0D13CAB4-761F-4D0A-8C63-DC26DF72CA4C}" type="presParOf" srcId="{EEF0ABD2-021D-4D87-8FCD-8D44F7E51A5B}" destId="{F4AA8087-8300-41F7-B1C2-491279CD38C8}" srcOrd="3" destOrd="0" presId="urn:microsoft.com/office/officeart/2018/2/layout/IconVerticalSolidList"/>
    <dgm:cxn modelId="{71414B1A-0404-4BC7-9D8A-9029BEAC9230}" type="presParOf" srcId="{EEF0ABD2-021D-4D87-8FCD-8D44F7E51A5B}" destId="{6D4AE899-9018-4D14-AE2F-81AC7C8BE870}" srcOrd="4" destOrd="0" presId="urn:microsoft.com/office/officeart/2018/2/layout/IconVerticalSolidList"/>
    <dgm:cxn modelId="{F4C32E99-6791-4A26-849B-9B6499C1A2CD}" type="presParOf" srcId="{6D4AE899-9018-4D14-AE2F-81AC7C8BE870}" destId="{B2DEADD1-E5AC-42A2-929F-49E9005974F1}" srcOrd="0" destOrd="0" presId="urn:microsoft.com/office/officeart/2018/2/layout/IconVerticalSolidList"/>
    <dgm:cxn modelId="{B6EDDD4F-C2FA-410A-BD0A-36CCE4DA8BFB}" type="presParOf" srcId="{6D4AE899-9018-4D14-AE2F-81AC7C8BE870}" destId="{A56CB240-4BF9-46A2-A880-86910A6EC006}" srcOrd="1" destOrd="0" presId="urn:microsoft.com/office/officeart/2018/2/layout/IconVerticalSolidList"/>
    <dgm:cxn modelId="{80EEB406-6523-4A05-9E9F-DF2688599F4F}" type="presParOf" srcId="{6D4AE899-9018-4D14-AE2F-81AC7C8BE870}" destId="{56C55794-522E-47A2-BADD-B8E06F36982A}" srcOrd="2" destOrd="0" presId="urn:microsoft.com/office/officeart/2018/2/layout/IconVerticalSolidList"/>
    <dgm:cxn modelId="{8EFE11AF-FB80-466E-8F16-DBA805E7B181}" type="presParOf" srcId="{6D4AE899-9018-4D14-AE2F-81AC7C8BE870}" destId="{DB32D673-C335-4862-BBC9-827628AA07E8}" srcOrd="3" destOrd="0" presId="urn:microsoft.com/office/officeart/2018/2/layout/IconVerticalSolidList"/>
    <dgm:cxn modelId="{F1DD1846-5552-4840-9252-93C64B448E03}" type="presParOf" srcId="{EEF0ABD2-021D-4D87-8FCD-8D44F7E51A5B}" destId="{DCEE09A4-C8A2-4429-9CBC-C6E530A9EF15}" srcOrd="5" destOrd="0" presId="urn:microsoft.com/office/officeart/2018/2/layout/IconVerticalSolidList"/>
    <dgm:cxn modelId="{0DBCAF4E-7E2D-4A68-A8B6-C418B8ED9A57}" type="presParOf" srcId="{EEF0ABD2-021D-4D87-8FCD-8D44F7E51A5B}" destId="{24CBAB8E-4290-4AE5-BD98-ED44CA00F2BD}" srcOrd="6" destOrd="0" presId="urn:microsoft.com/office/officeart/2018/2/layout/IconVerticalSolidList"/>
    <dgm:cxn modelId="{7B55AC00-37F1-4133-91A3-03AE1A266ADD}" type="presParOf" srcId="{24CBAB8E-4290-4AE5-BD98-ED44CA00F2BD}" destId="{DFBA6C7B-8C0C-4AEF-A761-145895A63974}" srcOrd="0" destOrd="0" presId="urn:microsoft.com/office/officeart/2018/2/layout/IconVerticalSolidList"/>
    <dgm:cxn modelId="{10D178AB-CA4F-4AAF-986B-20722DFC1410}" type="presParOf" srcId="{24CBAB8E-4290-4AE5-BD98-ED44CA00F2BD}" destId="{CDF9A757-0A7B-47FF-A394-681F1C1AF827}" srcOrd="1" destOrd="0" presId="urn:microsoft.com/office/officeart/2018/2/layout/IconVerticalSolidList"/>
    <dgm:cxn modelId="{1C823F2F-65A7-4A1B-9040-4E3A40F161E4}" type="presParOf" srcId="{24CBAB8E-4290-4AE5-BD98-ED44CA00F2BD}" destId="{D98F2954-A1C3-44D3-8F24-12FA6B2FA5A4}" srcOrd="2" destOrd="0" presId="urn:microsoft.com/office/officeart/2018/2/layout/IconVerticalSolidList"/>
    <dgm:cxn modelId="{B190E48A-5FF0-436E-8A4F-339714F540DD}" type="presParOf" srcId="{24CBAB8E-4290-4AE5-BD98-ED44CA00F2BD}" destId="{4CF9DA5C-E07C-4203-AD83-3184CFA2BD4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8E876F-EB78-4824-AAD0-12EAA507CDAC}" type="doc">
      <dgm:prSet loTypeId="urn:microsoft.com/office/officeart/2005/8/layout/vList2" loCatId="list" qsTypeId="urn:microsoft.com/office/officeart/2005/8/quickstyle/simple5" qsCatId="simple" csTypeId="urn:microsoft.com/office/officeart/2005/8/colors/accent3_2" csCatId="accent3" phldr="1"/>
      <dgm:spPr/>
      <dgm:t>
        <a:bodyPr/>
        <a:lstStyle/>
        <a:p>
          <a:endParaRPr lang="en-US"/>
        </a:p>
      </dgm:t>
    </dgm:pt>
    <dgm:pt modelId="{C596FA8A-0545-4B4D-9FE9-C5C561F437AB}">
      <dgm:prSet/>
      <dgm:spPr/>
      <dgm:t>
        <a:bodyPr/>
        <a:lstStyle/>
        <a:p>
          <a:r>
            <a:rPr lang="en-US" dirty="0"/>
            <a:t>Primitive drive to compare themselves to others </a:t>
          </a:r>
        </a:p>
      </dgm:t>
    </dgm:pt>
    <dgm:pt modelId="{F6354504-0DE0-444C-8BC4-DE637B1BE5B9}" type="parTrans" cxnId="{9440042D-787F-4345-A241-645AB1B33DBC}">
      <dgm:prSet/>
      <dgm:spPr/>
      <dgm:t>
        <a:bodyPr/>
        <a:lstStyle/>
        <a:p>
          <a:endParaRPr lang="en-US"/>
        </a:p>
      </dgm:t>
    </dgm:pt>
    <dgm:pt modelId="{DBA27AB6-7C7A-4F80-8D77-CA856E7DD1D0}" type="sibTrans" cxnId="{9440042D-787F-4345-A241-645AB1B33DBC}">
      <dgm:prSet/>
      <dgm:spPr/>
      <dgm:t>
        <a:bodyPr/>
        <a:lstStyle/>
        <a:p>
          <a:endParaRPr lang="en-US"/>
        </a:p>
      </dgm:t>
    </dgm:pt>
    <dgm:pt modelId="{BEFF6690-2D5B-4B39-A1CA-F33480594E78}">
      <dgm:prSet/>
      <dgm:spPr/>
      <dgm:t>
        <a:bodyPr/>
        <a:lstStyle/>
        <a:p>
          <a:r>
            <a:rPr lang="en-US" dirty="0"/>
            <a:t>Evaluating abilities and opinions based on others </a:t>
          </a:r>
        </a:p>
      </dgm:t>
    </dgm:pt>
    <dgm:pt modelId="{A856ADEC-9023-469D-8CBB-43B8F488B842}" type="parTrans" cxnId="{8064FEE5-542D-4F73-98CB-1F0117C97AFC}">
      <dgm:prSet/>
      <dgm:spPr/>
      <dgm:t>
        <a:bodyPr/>
        <a:lstStyle/>
        <a:p>
          <a:endParaRPr lang="en-US"/>
        </a:p>
      </dgm:t>
    </dgm:pt>
    <dgm:pt modelId="{9487311D-2D26-4A14-8B9C-DA7A528D1C5B}" type="sibTrans" cxnId="{8064FEE5-542D-4F73-98CB-1F0117C97AFC}">
      <dgm:prSet/>
      <dgm:spPr/>
      <dgm:t>
        <a:bodyPr/>
        <a:lstStyle/>
        <a:p>
          <a:endParaRPr lang="en-US"/>
        </a:p>
      </dgm:t>
    </dgm:pt>
    <dgm:pt modelId="{D60EC162-E41A-4175-93B2-524383AF06A6}">
      <dgm:prSet/>
      <dgm:spPr/>
      <dgm:t>
        <a:bodyPr/>
        <a:lstStyle/>
        <a:p>
          <a:r>
            <a:rPr lang="en-US"/>
            <a:t>Sense of self derives from comparing to others </a:t>
          </a:r>
        </a:p>
      </dgm:t>
    </dgm:pt>
    <dgm:pt modelId="{CA188D11-247A-4565-89A2-788550E053CB}" type="parTrans" cxnId="{2BE70BAB-6400-45E9-AEC5-3AD8A2259714}">
      <dgm:prSet/>
      <dgm:spPr/>
      <dgm:t>
        <a:bodyPr/>
        <a:lstStyle/>
        <a:p>
          <a:endParaRPr lang="en-US"/>
        </a:p>
      </dgm:t>
    </dgm:pt>
    <dgm:pt modelId="{1103642B-C7DC-4F48-88FD-0D46A240EE47}" type="sibTrans" cxnId="{2BE70BAB-6400-45E9-AEC5-3AD8A2259714}">
      <dgm:prSet/>
      <dgm:spPr/>
      <dgm:t>
        <a:bodyPr/>
        <a:lstStyle/>
        <a:p>
          <a:endParaRPr lang="en-US"/>
        </a:p>
      </dgm:t>
    </dgm:pt>
    <dgm:pt modelId="{BC049133-7B76-4184-84AB-A7759BFA1E67}">
      <dgm:prSet/>
      <dgm:spPr/>
      <dgm:t>
        <a:bodyPr/>
        <a:lstStyle/>
        <a:p>
          <a:r>
            <a:rPr lang="en-US" dirty="0"/>
            <a:t>Self-esteem is based on others perception </a:t>
          </a:r>
        </a:p>
      </dgm:t>
    </dgm:pt>
    <dgm:pt modelId="{8112AD26-3BF3-4A3C-B461-D7EF68770A87}" type="parTrans" cxnId="{D26AA059-860C-4F1C-A75F-53F73B4877DF}">
      <dgm:prSet/>
      <dgm:spPr/>
      <dgm:t>
        <a:bodyPr/>
        <a:lstStyle/>
        <a:p>
          <a:endParaRPr lang="en-US"/>
        </a:p>
      </dgm:t>
    </dgm:pt>
    <dgm:pt modelId="{9212CAD0-0130-49CC-BA49-736578749B60}" type="sibTrans" cxnId="{D26AA059-860C-4F1C-A75F-53F73B4877DF}">
      <dgm:prSet/>
      <dgm:spPr/>
      <dgm:t>
        <a:bodyPr/>
        <a:lstStyle/>
        <a:p>
          <a:endParaRPr lang="en-US"/>
        </a:p>
      </dgm:t>
    </dgm:pt>
    <dgm:pt modelId="{07E51F17-4AA5-4059-A2FD-BAA4AD5FCF24}">
      <dgm:prSet/>
      <dgm:spPr/>
      <dgm:t>
        <a:bodyPr/>
        <a:lstStyle/>
        <a:p>
          <a:r>
            <a:rPr lang="en-US" dirty="0"/>
            <a:t>Comparing to others who are ‘worse’ than to boost self-esteem </a:t>
          </a:r>
        </a:p>
      </dgm:t>
    </dgm:pt>
    <dgm:pt modelId="{5390CD4A-E032-4EC1-A231-375124C57A9E}" type="parTrans" cxnId="{1387028D-1132-48EA-AC4E-95D7492BD465}">
      <dgm:prSet/>
      <dgm:spPr/>
      <dgm:t>
        <a:bodyPr/>
        <a:lstStyle/>
        <a:p>
          <a:endParaRPr lang="en-US"/>
        </a:p>
      </dgm:t>
    </dgm:pt>
    <dgm:pt modelId="{2C47B9F1-6CFF-4316-8AAC-445DE86DF321}" type="sibTrans" cxnId="{1387028D-1132-48EA-AC4E-95D7492BD465}">
      <dgm:prSet/>
      <dgm:spPr/>
      <dgm:t>
        <a:bodyPr/>
        <a:lstStyle/>
        <a:p>
          <a:endParaRPr lang="en-US"/>
        </a:p>
      </dgm:t>
    </dgm:pt>
    <dgm:pt modelId="{4B69B1DA-57B2-4666-8D4A-87A46A462EB4}">
      <dgm:prSet/>
      <dgm:spPr/>
      <dgm:t>
        <a:bodyPr/>
        <a:lstStyle/>
        <a:p>
          <a:r>
            <a:rPr lang="en-US" dirty="0"/>
            <a:t>Unrealistic expectations </a:t>
          </a:r>
        </a:p>
      </dgm:t>
    </dgm:pt>
    <dgm:pt modelId="{863A8E42-96E3-4991-BDEF-2B6AAF4D0592}" type="parTrans" cxnId="{4C6895A2-540A-4B83-A210-477E548374C1}">
      <dgm:prSet/>
      <dgm:spPr/>
      <dgm:t>
        <a:bodyPr/>
        <a:lstStyle/>
        <a:p>
          <a:endParaRPr lang="en-US"/>
        </a:p>
      </dgm:t>
    </dgm:pt>
    <dgm:pt modelId="{A494AADB-A9F7-4872-B730-CC3A8ADF9586}" type="sibTrans" cxnId="{4C6895A2-540A-4B83-A210-477E548374C1}">
      <dgm:prSet/>
      <dgm:spPr/>
      <dgm:t>
        <a:bodyPr/>
        <a:lstStyle/>
        <a:p>
          <a:endParaRPr lang="en-US"/>
        </a:p>
      </dgm:t>
    </dgm:pt>
    <dgm:pt modelId="{7ACF2C0E-6B2B-4D59-B513-C2FA43021152}" type="pres">
      <dgm:prSet presAssocID="{D68E876F-EB78-4824-AAD0-12EAA507CDAC}" presName="linear" presStyleCnt="0">
        <dgm:presLayoutVars>
          <dgm:animLvl val="lvl"/>
          <dgm:resizeHandles val="exact"/>
        </dgm:presLayoutVars>
      </dgm:prSet>
      <dgm:spPr/>
    </dgm:pt>
    <dgm:pt modelId="{9E237EB5-D867-4DA3-95A7-6BF29290CDF0}" type="pres">
      <dgm:prSet presAssocID="{C596FA8A-0545-4B4D-9FE9-C5C561F437AB}" presName="parentText" presStyleLbl="node1" presStyleIdx="0" presStyleCnt="6">
        <dgm:presLayoutVars>
          <dgm:chMax val="0"/>
          <dgm:bulletEnabled val="1"/>
        </dgm:presLayoutVars>
      </dgm:prSet>
      <dgm:spPr/>
    </dgm:pt>
    <dgm:pt modelId="{97205A9E-226C-4E9D-8E04-8785FAC56A6A}" type="pres">
      <dgm:prSet presAssocID="{DBA27AB6-7C7A-4F80-8D77-CA856E7DD1D0}" presName="spacer" presStyleCnt="0"/>
      <dgm:spPr/>
    </dgm:pt>
    <dgm:pt modelId="{A2732E0D-CE32-46ED-ABDB-C73A9C71D900}" type="pres">
      <dgm:prSet presAssocID="{BEFF6690-2D5B-4B39-A1CA-F33480594E78}" presName="parentText" presStyleLbl="node1" presStyleIdx="1" presStyleCnt="6">
        <dgm:presLayoutVars>
          <dgm:chMax val="0"/>
          <dgm:bulletEnabled val="1"/>
        </dgm:presLayoutVars>
      </dgm:prSet>
      <dgm:spPr/>
    </dgm:pt>
    <dgm:pt modelId="{56993DEC-614F-4B66-9AF4-0FF675B1C38B}" type="pres">
      <dgm:prSet presAssocID="{9487311D-2D26-4A14-8B9C-DA7A528D1C5B}" presName="spacer" presStyleCnt="0"/>
      <dgm:spPr/>
    </dgm:pt>
    <dgm:pt modelId="{93216883-6D4A-4E51-97F4-A8AA9C55F0C5}" type="pres">
      <dgm:prSet presAssocID="{D60EC162-E41A-4175-93B2-524383AF06A6}" presName="parentText" presStyleLbl="node1" presStyleIdx="2" presStyleCnt="6">
        <dgm:presLayoutVars>
          <dgm:chMax val="0"/>
          <dgm:bulletEnabled val="1"/>
        </dgm:presLayoutVars>
      </dgm:prSet>
      <dgm:spPr/>
    </dgm:pt>
    <dgm:pt modelId="{E039ECE9-8FB9-4E92-8762-576BBEA970BF}" type="pres">
      <dgm:prSet presAssocID="{1103642B-C7DC-4F48-88FD-0D46A240EE47}" presName="spacer" presStyleCnt="0"/>
      <dgm:spPr/>
    </dgm:pt>
    <dgm:pt modelId="{C0B92D76-12DD-4D19-96FE-268050F906F3}" type="pres">
      <dgm:prSet presAssocID="{BC049133-7B76-4184-84AB-A7759BFA1E67}" presName="parentText" presStyleLbl="node1" presStyleIdx="3" presStyleCnt="6">
        <dgm:presLayoutVars>
          <dgm:chMax val="0"/>
          <dgm:bulletEnabled val="1"/>
        </dgm:presLayoutVars>
      </dgm:prSet>
      <dgm:spPr/>
    </dgm:pt>
    <dgm:pt modelId="{14469796-769D-44D3-89AD-7B4E3E5BFE74}" type="pres">
      <dgm:prSet presAssocID="{9212CAD0-0130-49CC-BA49-736578749B60}" presName="spacer" presStyleCnt="0"/>
      <dgm:spPr/>
    </dgm:pt>
    <dgm:pt modelId="{B9BDEB65-86B2-4795-B051-92BE7488B5D0}" type="pres">
      <dgm:prSet presAssocID="{07E51F17-4AA5-4059-A2FD-BAA4AD5FCF24}" presName="parentText" presStyleLbl="node1" presStyleIdx="4" presStyleCnt="6">
        <dgm:presLayoutVars>
          <dgm:chMax val="0"/>
          <dgm:bulletEnabled val="1"/>
        </dgm:presLayoutVars>
      </dgm:prSet>
      <dgm:spPr/>
    </dgm:pt>
    <dgm:pt modelId="{C3F1FA09-802F-4D22-9122-155639A1F68F}" type="pres">
      <dgm:prSet presAssocID="{2C47B9F1-6CFF-4316-8AAC-445DE86DF321}" presName="spacer" presStyleCnt="0"/>
      <dgm:spPr/>
    </dgm:pt>
    <dgm:pt modelId="{6DE2AC70-C627-4B03-9192-EBEAD4BF08A0}" type="pres">
      <dgm:prSet presAssocID="{4B69B1DA-57B2-4666-8D4A-87A46A462EB4}" presName="parentText" presStyleLbl="node1" presStyleIdx="5" presStyleCnt="6">
        <dgm:presLayoutVars>
          <dgm:chMax val="0"/>
          <dgm:bulletEnabled val="1"/>
        </dgm:presLayoutVars>
      </dgm:prSet>
      <dgm:spPr/>
    </dgm:pt>
  </dgm:ptLst>
  <dgm:cxnLst>
    <dgm:cxn modelId="{9440042D-787F-4345-A241-645AB1B33DBC}" srcId="{D68E876F-EB78-4824-AAD0-12EAA507CDAC}" destId="{C596FA8A-0545-4B4D-9FE9-C5C561F437AB}" srcOrd="0" destOrd="0" parTransId="{F6354504-0DE0-444C-8BC4-DE637B1BE5B9}" sibTransId="{DBA27AB6-7C7A-4F80-8D77-CA856E7DD1D0}"/>
    <dgm:cxn modelId="{AB675D34-4021-44DB-BEF9-E108AB0BF271}" type="presOf" srcId="{07E51F17-4AA5-4059-A2FD-BAA4AD5FCF24}" destId="{B9BDEB65-86B2-4795-B051-92BE7488B5D0}" srcOrd="0" destOrd="0" presId="urn:microsoft.com/office/officeart/2005/8/layout/vList2"/>
    <dgm:cxn modelId="{DC7ED139-5589-4A05-9200-62A6638E6E5D}" type="presOf" srcId="{BEFF6690-2D5B-4B39-A1CA-F33480594E78}" destId="{A2732E0D-CE32-46ED-ABDB-C73A9C71D900}" srcOrd="0" destOrd="0" presId="urn:microsoft.com/office/officeart/2005/8/layout/vList2"/>
    <dgm:cxn modelId="{34D9D554-0540-42AE-9FED-F04BFF9049FB}" type="presOf" srcId="{4B69B1DA-57B2-4666-8D4A-87A46A462EB4}" destId="{6DE2AC70-C627-4B03-9192-EBEAD4BF08A0}" srcOrd="0" destOrd="0" presId="urn:microsoft.com/office/officeart/2005/8/layout/vList2"/>
    <dgm:cxn modelId="{D26AA059-860C-4F1C-A75F-53F73B4877DF}" srcId="{D68E876F-EB78-4824-AAD0-12EAA507CDAC}" destId="{BC049133-7B76-4184-84AB-A7759BFA1E67}" srcOrd="3" destOrd="0" parTransId="{8112AD26-3BF3-4A3C-B461-D7EF68770A87}" sibTransId="{9212CAD0-0130-49CC-BA49-736578749B60}"/>
    <dgm:cxn modelId="{6C478886-A033-4C6E-B3B4-D5176D3169DC}" type="presOf" srcId="{C596FA8A-0545-4B4D-9FE9-C5C561F437AB}" destId="{9E237EB5-D867-4DA3-95A7-6BF29290CDF0}" srcOrd="0" destOrd="0" presId="urn:microsoft.com/office/officeart/2005/8/layout/vList2"/>
    <dgm:cxn modelId="{1387028D-1132-48EA-AC4E-95D7492BD465}" srcId="{D68E876F-EB78-4824-AAD0-12EAA507CDAC}" destId="{07E51F17-4AA5-4059-A2FD-BAA4AD5FCF24}" srcOrd="4" destOrd="0" parTransId="{5390CD4A-E032-4EC1-A231-375124C57A9E}" sibTransId="{2C47B9F1-6CFF-4316-8AAC-445DE86DF321}"/>
    <dgm:cxn modelId="{5713A791-4053-4D2A-A0B0-D61D3EC46B8B}" type="presOf" srcId="{BC049133-7B76-4184-84AB-A7759BFA1E67}" destId="{C0B92D76-12DD-4D19-96FE-268050F906F3}" srcOrd="0" destOrd="0" presId="urn:microsoft.com/office/officeart/2005/8/layout/vList2"/>
    <dgm:cxn modelId="{A22FAE92-2963-4333-8148-8D58B6A22CCB}" type="presOf" srcId="{D68E876F-EB78-4824-AAD0-12EAA507CDAC}" destId="{7ACF2C0E-6B2B-4D59-B513-C2FA43021152}" srcOrd="0" destOrd="0" presId="urn:microsoft.com/office/officeart/2005/8/layout/vList2"/>
    <dgm:cxn modelId="{4C6895A2-540A-4B83-A210-477E548374C1}" srcId="{D68E876F-EB78-4824-AAD0-12EAA507CDAC}" destId="{4B69B1DA-57B2-4666-8D4A-87A46A462EB4}" srcOrd="5" destOrd="0" parTransId="{863A8E42-96E3-4991-BDEF-2B6AAF4D0592}" sibTransId="{A494AADB-A9F7-4872-B730-CC3A8ADF9586}"/>
    <dgm:cxn modelId="{892194A6-5CE8-424B-B078-2C6A57C05181}" type="presOf" srcId="{D60EC162-E41A-4175-93B2-524383AF06A6}" destId="{93216883-6D4A-4E51-97F4-A8AA9C55F0C5}" srcOrd="0" destOrd="0" presId="urn:microsoft.com/office/officeart/2005/8/layout/vList2"/>
    <dgm:cxn modelId="{2BE70BAB-6400-45E9-AEC5-3AD8A2259714}" srcId="{D68E876F-EB78-4824-AAD0-12EAA507CDAC}" destId="{D60EC162-E41A-4175-93B2-524383AF06A6}" srcOrd="2" destOrd="0" parTransId="{CA188D11-247A-4565-89A2-788550E053CB}" sibTransId="{1103642B-C7DC-4F48-88FD-0D46A240EE47}"/>
    <dgm:cxn modelId="{8064FEE5-542D-4F73-98CB-1F0117C97AFC}" srcId="{D68E876F-EB78-4824-AAD0-12EAA507CDAC}" destId="{BEFF6690-2D5B-4B39-A1CA-F33480594E78}" srcOrd="1" destOrd="0" parTransId="{A856ADEC-9023-469D-8CBB-43B8F488B842}" sibTransId="{9487311D-2D26-4A14-8B9C-DA7A528D1C5B}"/>
    <dgm:cxn modelId="{A11788FD-2639-4E28-99A6-497201907098}" type="presParOf" srcId="{7ACF2C0E-6B2B-4D59-B513-C2FA43021152}" destId="{9E237EB5-D867-4DA3-95A7-6BF29290CDF0}" srcOrd="0" destOrd="0" presId="urn:microsoft.com/office/officeart/2005/8/layout/vList2"/>
    <dgm:cxn modelId="{BC16FF40-EE6A-412E-87A5-8B54A98C1347}" type="presParOf" srcId="{7ACF2C0E-6B2B-4D59-B513-C2FA43021152}" destId="{97205A9E-226C-4E9D-8E04-8785FAC56A6A}" srcOrd="1" destOrd="0" presId="urn:microsoft.com/office/officeart/2005/8/layout/vList2"/>
    <dgm:cxn modelId="{99253717-B492-4B74-A250-D8B2E5649E84}" type="presParOf" srcId="{7ACF2C0E-6B2B-4D59-B513-C2FA43021152}" destId="{A2732E0D-CE32-46ED-ABDB-C73A9C71D900}" srcOrd="2" destOrd="0" presId="urn:microsoft.com/office/officeart/2005/8/layout/vList2"/>
    <dgm:cxn modelId="{C27B421B-77B4-456A-A359-E8F2E6C58E63}" type="presParOf" srcId="{7ACF2C0E-6B2B-4D59-B513-C2FA43021152}" destId="{56993DEC-614F-4B66-9AF4-0FF675B1C38B}" srcOrd="3" destOrd="0" presId="urn:microsoft.com/office/officeart/2005/8/layout/vList2"/>
    <dgm:cxn modelId="{EA772ABA-D70B-47DB-9D64-818A37524CE5}" type="presParOf" srcId="{7ACF2C0E-6B2B-4D59-B513-C2FA43021152}" destId="{93216883-6D4A-4E51-97F4-A8AA9C55F0C5}" srcOrd="4" destOrd="0" presId="urn:microsoft.com/office/officeart/2005/8/layout/vList2"/>
    <dgm:cxn modelId="{74C8F231-A709-47BC-B4F5-3F8E8BA2CB87}" type="presParOf" srcId="{7ACF2C0E-6B2B-4D59-B513-C2FA43021152}" destId="{E039ECE9-8FB9-4E92-8762-576BBEA970BF}" srcOrd="5" destOrd="0" presId="urn:microsoft.com/office/officeart/2005/8/layout/vList2"/>
    <dgm:cxn modelId="{1805A231-C67B-4EDE-AD15-9431FE33A6F5}" type="presParOf" srcId="{7ACF2C0E-6B2B-4D59-B513-C2FA43021152}" destId="{C0B92D76-12DD-4D19-96FE-268050F906F3}" srcOrd="6" destOrd="0" presId="urn:microsoft.com/office/officeart/2005/8/layout/vList2"/>
    <dgm:cxn modelId="{B71365F7-B801-4935-8F30-923A0557A5DF}" type="presParOf" srcId="{7ACF2C0E-6B2B-4D59-B513-C2FA43021152}" destId="{14469796-769D-44D3-89AD-7B4E3E5BFE74}" srcOrd="7" destOrd="0" presId="urn:microsoft.com/office/officeart/2005/8/layout/vList2"/>
    <dgm:cxn modelId="{67E9A371-7BC7-4845-8652-7E4B9A28F447}" type="presParOf" srcId="{7ACF2C0E-6B2B-4D59-B513-C2FA43021152}" destId="{B9BDEB65-86B2-4795-B051-92BE7488B5D0}" srcOrd="8" destOrd="0" presId="urn:microsoft.com/office/officeart/2005/8/layout/vList2"/>
    <dgm:cxn modelId="{E5407C1B-5E6D-4C39-84FB-59B38BA5E323}" type="presParOf" srcId="{7ACF2C0E-6B2B-4D59-B513-C2FA43021152}" destId="{C3F1FA09-802F-4D22-9122-155639A1F68F}" srcOrd="9" destOrd="0" presId="urn:microsoft.com/office/officeart/2005/8/layout/vList2"/>
    <dgm:cxn modelId="{B77FCE29-B944-42F2-B3D3-02A6CEACF6A6}" type="presParOf" srcId="{7ACF2C0E-6B2B-4D59-B513-C2FA43021152}" destId="{6DE2AC70-C627-4B03-9192-EBEAD4BF08A0}"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E8CD4C9-11E0-4F84-AB12-3D943253FAA4}" type="doc">
      <dgm:prSet loTypeId="urn:microsoft.com/office/officeart/2016/7/layout/LinearBlockProcessNumbered" loCatId="process" qsTypeId="urn:microsoft.com/office/officeart/2005/8/quickstyle/simple4" qsCatId="simple" csTypeId="urn:microsoft.com/office/officeart/2005/8/colors/colorful2" csCatId="colorful" phldr="1"/>
      <dgm:spPr/>
      <dgm:t>
        <a:bodyPr/>
        <a:lstStyle/>
        <a:p>
          <a:endParaRPr lang="en-US"/>
        </a:p>
      </dgm:t>
    </dgm:pt>
    <dgm:pt modelId="{BC670685-C122-4A63-840F-199F4ECAAE4A}">
      <dgm:prSet/>
      <dgm:spPr/>
      <dgm:t>
        <a:bodyPr/>
        <a:lstStyle/>
        <a:p>
          <a:r>
            <a:rPr lang="en-US"/>
            <a:t>75% of women ages 16-24 experience low moods</a:t>
          </a:r>
        </a:p>
      </dgm:t>
    </dgm:pt>
    <dgm:pt modelId="{AFB4DE09-A5AD-485B-B38C-0F13B59B976C}" type="parTrans" cxnId="{D3744A2B-7F97-4FEC-BFF0-9874756F0B5C}">
      <dgm:prSet/>
      <dgm:spPr/>
      <dgm:t>
        <a:bodyPr/>
        <a:lstStyle/>
        <a:p>
          <a:endParaRPr lang="en-US"/>
        </a:p>
      </dgm:t>
    </dgm:pt>
    <dgm:pt modelId="{FD3AE0DE-67BE-4EEF-9612-748630B40EF2}" type="sibTrans" cxnId="{D3744A2B-7F97-4FEC-BFF0-9874756F0B5C}">
      <dgm:prSet phldrT="01"/>
      <dgm:spPr/>
      <dgm:t>
        <a:bodyPr/>
        <a:lstStyle/>
        <a:p>
          <a:r>
            <a:rPr lang="en-US"/>
            <a:t>01</a:t>
          </a:r>
        </a:p>
      </dgm:t>
    </dgm:pt>
    <dgm:pt modelId="{91BA0406-E244-47A7-B7EA-F13D543F99FE}">
      <dgm:prSet/>
      <dgm:spPr/>
      <dgm:t>
        <a:bodyPr/>
        <a:lstStyle/>
        <a:p>
          <a:r>
            <a:rPr lang="en-US"/>
            <a:t>78% of women aged 16-24 feel lonely</a:t>
          </a:r>
        </a:p>
      </dgm:t>
    </dgm:pt>
    <dgm:pt modelId="{B92CF452-54AC-4A8A-900D-AD8328B583D5}" type="parTrans" cxnId="{AF2EA40D-E18A-403A-BAAE-59BA5F792642}">
      <dgm:prSet/>
      <dgm:spPr/>
      <dgm:t>
        <a:bodyPr/>
        <a:lstStyle/>
        <a:p>
          <a:endParaRPr lang="en-US"/>
        </a:p>
      </dgm:t>
    </dgm:pt>
    <dgm:pt modelId="{AA48D6A3-1B3C-4B90-8031-77B553447007}" type="sibTrans" cxnId="{AF2EA40D-E18A-403A-BAAE-59BA5F792642}">
      <dgm:prSet phldrT="02"/>
      <dgm:spPr/>
      <dgm:t>
        <a:bodyPr/>
        <a:lstStyle/>
        <a:p>
          <a:r>
            <a:rPr lang="en-US"/>
            <a:t>02</a:t>
          </a:r>
        </a:p>
      </dgm:t>
    </dgm:pt>
    <dgm:pt modelId="{64FCD008-4E77-402D-8938-519EC9F825BC}">
      <dgm:prSet/>
      <dgm:spPr/>
      <dgm:t>
        <a:bodyPr/>
        <a:lstStyle/>
        <a:p>
          <a:r>
            <a:rPr lang="en-US"/>
            <a:t>60% of women aged 16-24 experience feelings of jealousy </a:t>
          </a:r>
        </a:p>
      </dgm:t>
    </dgm:pt>
    <dgm:pt modelId="{86D16D54-022E-4307-9A83-6D88C1F5305A}" type="parTrans" cxnId="{470B3157-3B19-4FA9-B51A-DA4CC4605588}">
      <dgm:prSet/>
      <dgm:spPr/>
      <dgm:t>
        <a:bodyPr/>
        <a:lstStyle/>
        <a:p>
          <a:endParaRPr lang="en-US"/>
        </a:p>
      </dgm:t>
    </dgm:pt>
    <dgm:pt modelId="{A519C35D-DF5A-42C0-A52D-DC81EAD3C5CC}" type="sibTrans" cxnId="{470B3157-3B19-4FA9-B51A-DA4CC4605588}">
      <dgm:prSet phldrT="03"/>
      <dgm:spPr/>
      <dgm:t>
        <a:bodyPr/>
        <a:lstStyle/>
        <a:p>
          <a:r>
            <a:rPr lang="en-US"/>
            <a:t>03</a:t>
          </a:r>
        </a:p>
      </dgm:t>
    </dgm:pt>
    <dgm:pt modelId="{1CBFF60E-182A-4100-B988-2EE664D8433F}">
      <dgm:prSet/>
      <dgm:spPr/>
      <dgm:t>
        <a:bodyPr/>
        <a:lstStyle/>
        <a:p>
          <a:r>
            <a:rPr lang="en-US"/>
            <a:t>25% of men cast judgement based on social media content they have viewed</a:t>
          </a:r>
        </a:p>
      </dgm:t>
    </dgm:pt>
    <dgm:pt modelId="{583319C2-E9B1-4B6B-AB63-0D7224EA501C}" type="parTrans" cxnId="{91D14DBD-C26F-4202-BC8B-C6DFEFBC0752}">
      <dgm:prSet/>
      <dgm:spPr/>
      <dgm:t>
        <a:bodyPr/>
        <a:lstStyle/>
        <a:p>
          <a:endParaRPr lang="en-US"/>
        </a:p>
      </dgm:t>
    </dgm:pt>
    <dgm:pt modelId="{81455720-F5F5-4CA7-A8F5-0C7CC02BBEB4}" type="sibTrans" cxnId="{91D14DBD-C26F-4202-BC8B-C6DFEFBC0752}">
      <dgm:prSet phldrT="04"/>
      <dgm:spPr/>
      <dgm:t>
        <a:bodyPr/>
        <a:lstStyle/>
        <a:p>
          <a:r>
            <a:rPr lang="en-US"/>
            <a:t>04</a:t>
          </a:r>
        </a:p>
      </dgm:t>
    </dgm:pt>
    <dgm:pt modelId="{31F24220-2B6E-4B46-BBEB-A8AFA31098A5}">
      <dgm:prSet/>
      <dgm:spPr/>
      <dgm:t>
        <a:bodyPr/>
        <a:lstStyle/>
        <a:p>
          <a:r>
            <a:rPr lang="en-US"/>
            <a:t>Women are twice as likely to doubt their experience and abilities than men </a:t>
          </a:r>
        </a:p>
      </dgm:t>
    </dgm:pt>
    <dgm:pt modelId="{7419E0D1-F09C-40ED-9DB0-CFBA42800F30}" type="parTrans" cxnId="{AC8DDDA0-9F55-49E9-B15F-C95AD737B817}">
      <dgm:prSet/>
      <dgm:spPr/>
      <dgm:t>
        <a:bodyPr/>
        <a:lstStyle/>
        <a:p>
          <a:endParaRPr lang="en-US"/>
        </a:p>
      </dgm:t>
    </dgm:pt>
    <dgm:pt modelId="{EF741BA4-164B-4BE9-97BC-07E6114DD7AE}" type="sibTrans" cxnId="{AC8DDDA0-9F55-49E9-B15F-C95AD737B817}">
      <dgm:prSet phldrT="05"/>
      <dgm:spPr/>
      <dgm:t>
        <a:bodyPr/>
        <a:lstStyle/>
        <a:p>
          <a:r>
            <a:rPr lang="en-US"/>
            <a:t>05</a:t>
          </a:r>
        </a:p>
      </dgm:t>
    </dgm:pt>
    <dgm:pt modelId="{AA3A43B0-AB39-A74A-BD48-71DABA08981D}" type="pres">
      <dgm:prSet presAssocID="{7E8CD4C9-11E0-4F84-AB12-3D943253FAA4}" presName="Name0" presStyleCnt="0">
        <dgm:presLayoutVars>
          <dgm:animLvl val="lvl"/>
          <dgm:resizeHandles val="exact"/>
        </dgm:presLayoutVars>
      </dgm:prSet>
      <dgm:spPr/>
    </dgm:pt>
    <dgm:pt modelId="{96F4AB98-1066-2541-BDD7-D3DBDF4F82AC}" type="pres">
      <dgm:prSet presAssocID="{BC670685-C122-4A63-840F-199F4ECAAE4A}" presName="compositeNode" presStyleCnt="0">
        <dgm:presLayoutVars>
          <dgm:bulletEnabled val="1"/>
        </dgm:presLayoutVars>
      </dgm:prSet>
      <dgm:spPr/>
    </dgm:pt>
    <dgm:pt modelId="{1A9AA625-5789-9F48-B21C-A42DAAB25690}" type="pres">
      <dgm:prSet presAssocID="{BC670685-C122-4A63-840F-199F4ECAAE4A}" presName="bgRect" presStyleLbl="alignNode1" presStyleIdx="0" presStyleCnt="5"/>
      <dgm:spPr/>
    </dgm:pt>
    <dgm:pt modelId="{FB5DF165-39B1-814C-80A7-A239AB60A6A7}" type="pres">
      <dgm:prSet presAssocID="{FD3AE0DE-67BE-4EEF-9612-748630B40EF2}" presName="sibTransNodeRect" presStyleLbl="alignNode1" presStyleIdx="0" presStyleCnt="5">
        <dgm:presLayoutVars>
          <dgm:chMax val="0"/>
          <dgm:bulletEnabled val="1"/>
        </dgm:presLayoutVars>
      </dgm:prSet>
      <dgm:spPr/>
    </dgm:pt>
    <dgm:pt modelId="{A2D50CF7-65CB-D944-BBD0-6EC0DE1C6E0B}" type="pres">
      <dgm:prSet presAssocID="{BC670685-C122-4A63-840F-199F4ECAAE4A}" presName="nodeRect" presStyleLbl="alignNode1" presStyleIdx="0" presStyleCnt="5">
        <dgm:presLayoutVars>
          <dgm:bulletEnabled val="1"/>
        </dgm:presLayoutVars>
      </dgm:prSet>
      <dgm:spPr/>
    </dgm:pt>
    <dgm:pt modelId="{FDC0A341-38A8-2F43-BA87-123FE67B3D56}" type="pres">
      <dgm:prSet presAssocID="{FD3AE0DE-67BE-4EEF-9612-748630B40EF2}" presName="sibTrans" presStyleCnt="0"/>
      <dgm:spPr/>
    </dgm:pt>
    <dgm:pt modelId="{14573F48-5ACF-1A4B-A959-FF25DCA009DB}" type="pres">
      <dgm:prSet presAssocID="{91BA0406-E244-47A7-B7EA-F13D543F99FE}" presName="compositeNode" presStyleCnt="0">
        <dgm:presLayoutVars>
          <dgm:bulletEnabled val="1"/>
        </dgm:presLayoutVars>
      </dgm:prSet>
      <dgm:spPr/>
    </dgm:pt>
    <dgm:pt modelId="{FCE56E73-B80E-014B-A48A-597994F8A486}" type="pres">
      <dgm:prSet presAssocID="{91BA0406-E244-47A7-B7EA-F13D543F99FE}" presName="bgRect" presStyleLbl="alignNode1" presStyleIdx="1" presStyleCnt="5"/>
      <dgm:spPr/>
    </dgm:pt>
    <dgm:pt modelId="{42EB714E-72DC-3849-BA39-84D0C679D6A1}" type="pres">
      <dgm:prSet presAssocID="{AA48D6A3-1B3C-4B90-8031-77B553447007}" presName="sibTransNodeRect" presStyleLbl="alignNode1" presStyleIdx="1" presStyleCnt="5">
        <dgm:presLayoutVars>
          <dgm:chMax val="0"/>
          <dgm:bulletEnabled val="1"/>
        </dgm:presLayoutVars>
      </dgm:prSet>
      <dgm:spPr/>
    </dgm:pt>
    <dgm:pt modelId="{CB4367FF-9B8C-034D-9738-74C40D098121}" type="pres">
      <dgm:prSet presAssocID="{91BA0406-E244-47A7-B7EA-F13D543F99FE}" presName="nodeRect" presStyleLbl="alignNode1" presStyleIdx="1" presStyleCnt="5">
        <dgm:presLayoutVars>
          <dgm:bulletEnabled val="1"/>
        </dgm:presLayoutVars>
      </dgm:prSet>
      <dgm:spPr/>
    </dgm:pt>
    <dgm:pt modelId="{911BC152-2AB7-E447-B2B0-BD711EFD059D}" type="pres">
      <dgm:prSet presAssocID="{AA48D6A3-1B3C-4B90-8031-77B553447007}" presName="sibTrans" presStyleCnt="0"/>
      <dgm:spPr/>
    </dgm:pt>
    <dgm:pt modelId="{067CBED5-7A04-F640-AF50-1157D1B4C3E5}" type="pres">
      <dgm:prSet presAssocID="{64FCD008-4E77-402D-8938-519EC9F825BC}" presName="compositeNode" presStyleCnt="0">
        <dgm:presLayoutVars>
          <dgm:bulletEnabled val="1"/>
        </dgm:presLayoutVars>
      </dgm:prSet>
      <dgm:spPr/>
    </dgm:pt>
    <dgm:pt modelId="{468065E7-1B61-8B4A-8F91-1D6DCC3225EF}" type="pres">
      <dgm:prSet presAssocID="{64FCD008-4E77-402D-8938-519EC9F825BC}" presName="bgRect" presStyleLbl="alignNode1" presStyleIdx="2" presStyleCnt="5"/>
      <dgm:spPr/>
    </dgm:pt>
    <dgm:pt modelId="{3B8DFB31-304C-D341-BBA1-53DA8C7A199F}" type="pres">
      <dgm:prSet presAssocID="{A519C35D-DF5A-42C0-A52D-DC81EAD3C5CC}" presName="sibTransNodeRect" presStyleLbl="alignNode1" presStyleIdx="2" presStyleCnt="5">
        <dgm:presLayoutVars>
          <dgm:chMax val="0"/>
          <dgm:bulletEnabled val="1"/>
        </dgm:presLayoutVars>
      </dgm:prSet>
      <dgm:spPr/>
    </dgm:pt>
    <dgm:pt modelId="{D4514F97-68F9-A94B-A6E2-A649808FD1B0}" type="pres">
      <dgm:prSet presAssocID="{64FCD008-4E77-402D-8938-519EC9F825BC}" presName="nodeRect" presStyleLbl="alignNode1" presStyleIdx="2" presStyleCnt="5">
        <dgm:presLayoutVars>
          <dgm:bulletEnabled val="1"/>
        </dgm:presLayoutVars>
      </dgm:prSet>
      <dgm:spPr/>
    </dgm:pt>
    <dgm:pt modelId="{52CBF8E1-4C9D-D541-BB25-60A2DEEB5145}" type="pres">
      <dgm:prSet presAssocID="{A519C35D-DF5A-42C0-A52D-DC81EAD3C5CC}" presName="sibTrans" presStyleCnt="0"/>
      <dgm:spPr/>
    </dgm:pt>
    <dgm:pt modelId="{834F0727-D921-7D45-91B9-4BC08B4C0BB4}" type="pres">
      <dgm:prSet presAssocID="{1CBFF60E-182A-4100-B988-2EE664D8433F}" presName="compositeNode" presStyleCnt="0">
        <dgm:presLayoutVars>
          <dgm:bulletEnabled val="1"/>
        </dgm:presLayoutVars>
      </dgm:prSet>
      <dgm:spPr/>
    </dgm:pt>
    <dgm:pt modelId="{4ECD7078-1546-E844-87CC-DAA7A35C589A}" type="pres">
      <dgm:prSet presAssocID="{1CBFF60E-182A-4100-B988-2EE664D8433F}" presName="bgRect" presStyleLbl="alignNode1" presStyleIdx="3" presStyleCnt="5"/>
      <dgm:spPr/>
    </dgm:pt>
    <dgm:pt modelId="{621FBEDC-3C07-A848-A95A-2825578A39BD}" type="pres">
      <dgm:prSet presAssocID="{81455720-F5F5-4CA7-A8F5-0C7CC02BBEB4}" presName="sibTransNodeRect" presStyleLbl="alignNode1" presStyleIdx="3" presStyleCnt="5">
        <dgm:presLayoutVars>
          <dgm:chMax val="0"/>
          <dgm:bulletEnabled val="1"/>
        </dgm:presLayoutVars>
      </dgm:prSet>
      <dgm:spPr/>
    </dgm:pt>
    <dgm:pt modelId="{D9A001C1-1C33-6E4B-8189-201C5624AD3F}" type="pres">
      <dgm:prSet presAssocID="{1CBFF60E-182A-4100-B988-2EE664D8433F}" presName="nodeRect" presStyleLbl="alignNode1" presStyleIdx="3" presStyleCnt="5">
        <dgm:presLayoutVars>
          <dgm:bulletEnabled val="1"/>
        </dgm:presLayoutVars>
      </dgm:prSet>
      <dgm:spPr/>
    </dgm:pt>
    <dgm:pt modelId="{10C3148B-A952-7A4D-BBD3-9CAD11E1A698}" type="pres">
      <dgm:prSet presAssocID="{81455720-F5F5-4CA7-A8F5-0C7CC02BBEB4}" presName="sibTrans" presStyleCnt="0"/>
      <dgm:spPr/>
    </dgm:pt>
    <dgm:pt modelId="{9B2D2A6B-142F-2B4B-B6DA-D17228EBE53F}" type="pres">
      <dgm:prSet presAssocID="{31F24220-2B6E-4B46-BBEB-A8AFA31098A5}" presName="compositeNode" presStyleCnt="0">
        <dgm:presLayoutVars>
          <dgm:bulletEnabled val="1"/>
        </dgm:presLayoutVars>
      </dgm:prSet>
      <dgm:spPr/>
    </dgm:pt>
    <dgm:pt modelId="{C6354DCD-951C-9C44-A316-88E3FDE4E2F7}" type="pres">
      <dgm:prSet presAssocID="{31F24220-2B6E-4B46-BBEB-A8AFA31098A5}" presName="bgRect" presStyleLbl="alignNode1" presStyleIdx="4" presStyleCnt="5"/>
      <dgm:spPr/>
    </dgm:pt>
    <dgm:pt modelId="{A6D3F229-BDB0-C840-AC34-AC6BCD433D56}" type="pres">
      <dgm:prSet presAssocID="{EF741BA4-164B-4BE9-97BC-07E6114DD7AE}" presName="sibTransNodeRect" presStyleLbl="alignNode1" presStyleIdx="4" presStyleCnt="5">
        <dgm:presLayoutVars>
          <dgm:chMax val="0"/>
          <dgm:bulletEnabled val="1"/>
        </dgm:presLayoutVars>
      </dgm:prSet>
      <dgm:spPr/>
    </dgm:pt>
    <dgm:pt modelId="{BDB5F76A-B713-5D4C-BA65-215C0878FE16}" type="pres">
      <dgm:prSet presAssocID="{31F24220-2B6E-4B46-BBEB-A8AFA31098A5}" presName="nodeRect" presStyleLbl="alignNode1" presStyleIdx="4" presStyleCnt="5">
        <dgm:presLayoutVars>
          <dgm:bulletEnabled val="1"/>
        </dgm:presLayoutVars>
      </dgm:prSet>
      <dgm:spPr/>
    </dgm:pt>
  </dgm:ptLst>
  <dgm:cxnLst>
    <dgm:cxn modelId="{50B97408-BF19-4E4F-9655-3F91EA3FEE8E}" type="presOf" srcId="{81455720-F5F5-4CA7-A8F5-0C7CC02BBEB4}" destId="{621FBEDC-3C07-A848-A95A-2825578A39BD}" srcOrd="0" destOrd="0" presId="urn:microsoft.com/office/officeart/2016/7/layout/LinearBlockProcessNumbered"/>
    <dgm:cxn modelId="{AF2EA40D-E18A-403A-BAAE-59BA5F792642}" srcId="{7E8CD4C9-11E0-4F84-AB12-3D943253FAA4}" destId="{91BA0406-E244-47A7-B7EA-F13D543F99FE}" srcOrd="1" destOrd="0" parTransId="{B92CF452-54AC-4A8A-900D-AD8328B583D5}" sibTransId="{AA48D6A3-1B3C-4B90-8031-77B553447007}"/>
    <dgm:cxn modelId="{2880500F-4CF2-0C4E-8490-072EAFC8CDAD}" type="presOf" srcId="{91BA0406-E244-47A7-B7EA-F13D543F99FE}" destId="{FCE56E73-B80E-014B-A48A-597994F8A486}" srcOrd="0" destOrd="0" presId="urn:microsoft.com/office/officeart/2016/7/layout/LinearBlockProcessNumbered"/>
    <dgm:cxn modelId="{8EA51D11-8682-564E-88FB-5770F2D8AE4C}" type="presOf" srcId="{91BA0406-E244-47A7-B7EA-F13D543F99FE}" destId="{CB4367FF-9B8C-034D-9738-74C40D098121}" srcOrd="1" destOrd="0" presId="urn:microsoft.com/office/officeart/2016/7/layout/LinearBlockProcessNumbered"/>
    <dgm:cxn modelId="{6DBF5924-F2AF-5740-9F94-E6F2D809BAA4}" type="presOf" srcId="{BC670685-C122-4A63-840F-199F4ECAAE4A}" destId="{A2D50CF7-65CB-D944-BBD0-6EC0DE1C6E0B}" srcOrd="1" destOrd="0" presId="urn:microsoft.com/office/officeart/2016/7/layout/LinearBlockProcessNumbered"/>
    <dgm:cxn modelId="{D3744A2B-7F97-4FEC-BFF0-9874756F0B5C}" srcId="{7E8CD4C9-11E0-4F84-AB12-3D943253FAA4}" destId="{BC670685-C122-4A63-840F-199F4ECAAE4A}" srcOrd="0" destOrd="0" parTransId="{AFB4DE09-A5AD-485B-B38C-0F13B59B976C}" sibTransId="{FD3AE0DE-67BE-4EEF-9612-748630B40EF2}"/>
    <dgm:cxn modelId="{3960A831-7C11-1649-89CC-B1EB007ABD3B}" type="presOf" srcId="{7E8CD4C9-11E0-4F84-AB12-3D943253FAA4}" destId="{AA3A43B0-AB39-A74A-BD48-71DABA08981D}" srcOrd="0" destOrd="0" presId="urn:microsoft.com/office/officeart/2016/7/layout/LinearBlockProcessNumbered"/>
    <dgm:cxn modelId="{4E1E9042-8A7E-5B4F-931E-2FAC31284D8C}" type="presOf" srcId="{FD3AE0DE-67BE-4EEF-9612-748630B40EF2}" destId="{FB5DF165-39B1-814C-80A7-A239AB60A6A7}" srcOrd="0" destOrd="0" presId="urn:microsoft.com/office/officeart/2016/7/layout/LinearBlockProcessNumbered"/>
    <dgm:cxn modelId="{0ED4784A-C243-614D-84A8-34D36087BF33}" type="presOf" srcId="{31F24220-2B6E-4B46-BBEB-A8AFA31098A5}" destId="{C6354DCD-951C-9C44-A316-88E3FDE4E2F7}" srcOrd="0" destOrd="0" presId="urn:microsoft.com/office/officeart/2016/7/layout/LinearBlockProcessNumbered"/>
    <dgm:cxn modelId="{FDAA7074-C548-2C48-B3DA-4320DFCEB2E2}" type="presOf" srcId="{64FCD008-4E77-402D-8938-519EC9F825BC}" destId="{468065E7-1B61-8B4A-8F91-1D6DCC3225EF}" srcOrd="0" destOrd="0" presId="urn:microsoft.com/office/officeart/2016/7/layout/LinearBlockProcessNumbered"/>
    <dgm:cxn modelId="{470B3157-3B19-4FA9-B51A-DA4CC4605588}" srcId="{7E8CD4C9-11E0-4F84-AB12-3D943253FAA4}" destId="{64FCD008-4E77-402D-8938-519EC9F825BC}" srcOrd="2" destOrd="0" parTransId="{86D16D54-022E-4307-9A83-6D88C1F5305A}" sibTransId="{A519C35D-DF5A-42C0-A52D-DC81EAD3C5CC}"/>
    <dgm:cxn modelId="{6AE9BD5A-EC78-174C-A8E7-391BCE9195DC}" type="presOf" srcId="{BC670685-C122-4A63-840F-199F4ECAAE4A}" destId="{1A9AA625-5789-9F48-B21C-A42DAAB25690}" srcOrd="0" destOrd="0" presId="urn:microsoft.com/office/officeart/2016/7/layout/LinearBlockProcessNumbered"/>
    <dgm:cxn modelId="{6269A78C-F62B-C346-9717-785880C667C1}" type="presOf" srcId="{1CBFF60E-182A-4100-B988-2EE664D8433F}" destId="{4ECD7078-1546-E844-87CC-DAA7A35C589A}" srcOrd="0" destOrd="0" presId="urn:microsoft.com/office/officeart/2016/7/layout/LinearBlockProcessNumbered"/>
    <dgm:cxn modelId="{AC8DDDA0-9F55-49E9-B15F-C95AD737B817}" srcId="{7E8CD4C9-11E0-4F84-AB12-3D943253FAA4}" destId="{31F24220-2B6E-4B46-BBEB-A8AFA31098A5}" srcOrd="4" destOrd="0" parTransId="{7419E0D1-F09C-40ED-9DB0-CFBA42800F30}" sibTransId="{EF741BA4-164B-4BE9-97BC-07E6114DD7AE}"/>
    <dgm:cxn modelId="{15F8DFAA-5C6D-7C41-A2C4-DADCC21B132E}" type="presOf" srcId="{AA48D6A3-1B3C-4B90-8031-77B553447007}" destId="{42EB714E-72DC-3849-BA39-84D0C679D6A1}" srcOrd="0" destOrd="0" presId="urn:microsoft.com/office/officeart/2016/7/layout/LinearBlockProcessNumbered"/>
    <dgm:cxn modelId="{CC18AEAF-56E7-2C47-94DB-54BF6014B86F}" type="presOf" srcId="{EF741BA4-164B-4BE9-97BC-07E6114DD7AE}" destId="{A6D3F229-BDB0-C840-AC34-AC6BCD433D56}" srcOrd="0" destOrd="0" presId="urn:microsoft.com/office/officeart/2016/7/layout/LinearBlockProcessNumbered"/>
    <dgm:cxn modelId="{91D14DBD-C26F-4202-BC8B-C6DFEFBC0752}" srcId="{7E8CD4C9-11E0-4F84-AB12-3D943253FAA4}" destId="{1CBFF60E-182A-4100-B988-2EE664D8433F}" srcOrd="3" destOrd="0" parTransId="{583319C2-E9B1-4B6B-AB63-0D7224EA501C}" sibTransId="{81455720-F5F5-4CA7-A8F5-0C7CC02BBEB4}"/>
    <dgm:cxn modelId="{026FB5E4-943D-5543-B9E8-19ADCE7AC364}" type="presOf" srcId="{A519C35D-DF5A-42C0-A52D-DC81EAD3C5CC}" destId="{3B8DFB31-304C-D341-BBA1-53DA8C7A199F}" srcOrd="0" destOrd="0" presId="urn:microsoft.com/office/officeart/2016/7/layout/LinearBlockProcessNumbered"/>
    <dgm:cxn modelId="{D57062EA-4F1A-8246-905C-6FB677B58638}" type="presOf" srcId="{1CBFF60E-182A-4100-B988-2EE664D8433F}" destId="{D9A001C1-1C33-6E4B-8189-201C5624AD3F}" srcOrd="1" destOrd="0" presId="urn:microsoft.com/office/officeart/2016/7/layout/LinearBlockProcessNumbered"/>
    <dgm:cxn modelId="{597D3FF7-EF00-C441-B7AD-0CE261F26860}" type="presOf" srcId="{64FCD008-4E77-402D-8938-519EC9F825BC}" destId="{D4514F97-68F9-A94B-A6E2-A649808FD1B0}" srcOrd="1" destOrd="0" presId="urn:microsoft.com/office/officeart/2016/7/layout/LinearBlockProcessNumbered"/>
    <dgm:cxn modelId="{0C9370FB-48E9-A744-A53B-BC07B4290696}" type="presOf" srcId="{31F24220-2B6E-4B46-BBEB-A8AFA31098A5}" destId="{BDB5F76A-B713-5D4C-BA65-215C0878FE16}" srcOrd="1" destOrd="0" presId="urn:microsoft.com/office/officeart/2016/7/layout/LinearBlockProcessNumbered"/>
    <dgm:cxn modelId="{48666647-8D22-B145-8E80-CD7D0C63F7E4}" type="presParOf" srcId="{AA3A43B0-AB39-A74A-BD48-71DABA08981D}" destId="{96F4AB98-1066-2541-BDD7-D3DBDF4F82AC}" srcOrd="0" destOrd="0" presId="urn:microsoft.com/office/officeart/2016/7/layout/LinearBlockProcessNumbered"/>
    <dgm:cxn modelId="{BC1BCE4C-96FA-1147-8EF9-A2BAB372EBF7}" type="presParOf" srcId="{96F4AB98-1066-2541-BDD7-D3DBDF4F82AC}" destId="{1A9AA625-5789-9F48-B21C-A42DAAB25690}" srcOrd="0" destOrd="0" presId="urn:microsoft.com/office/officeart/2016/7/layout/LinearBlockProcessNumbered"/>
    <dgm:cxn modelId="{76DF0EC9-D56D-B54D-9471-7C61A54DB485}" type="presParOf" srcId="{96F4AB98-1066-2541-BDD7-D3DBDF4F82AC}" destId="{FB5DF165-39B1-814C-80A7-A239AB60A6A7}" srcOrd="1" destOrd="0" presId="urn:microsoft.com/office/officeart/2016/7/layout/LinearBlockProcessNumbered"/>
    <dgm:cxn modelId="{36D03F91-1A4E-7542-A18B-F8076596F55B}" type="presParOf" srcId="{96F4AB98-1066-2541-BDD7-D3DBDF4F82AC}" destId="{A2D50CF7-65CB-D944-BBD0-6EC0DE1C6E0B}" srcOrd="2" destOrd="0" presId="urn:microsoft.com/office/officeart/2016/7/layout/LinearBlockProcessNumbered"/>
    <dgm:cxn modelId="{BF4D8EA4-B071-7B4D-A905-7B2923AD1E05}" type="presParOf" srcId="{AA3A43B0-AB39-A74A-BD48-71DABA08981D}" destId="{FDC0A341-38A8-2F43-BA87-123FE67B3D56}" srcOrd="1" destOrd="0" presId="urn:microsoft.com/office/officeart/2016/7/layout/LinearBlockProcessNumbered"/>
    <dgm:cxn modelId="{FAE90ADC-9D3A-D948-85FC-B267420CA6CC}" type="presParOf" srcId="{AA3A43B0-AB39-A74A-BD48-71DABA08981D}" destId="{14573F48-5ACF-1A4B-A959-FF25DCA009DB}" srcOrd="2" destOrd="0" presId="urn:microsoft.com/office/officeart/2016/7/layout/LinearBlockProcessNumbered"/>
    <dgm:cxn modelId="{96320064-F930-1242-B675-3145F64802B8}" type="presParOf" srcId="{14573F48-5ACF-1A4B-A959-FF25DCA009DB}" destId="{FCE56E73-B80E-014B-A48A-597994F8A486}" srcOrd="0" destOrd="0" presId="urn:microsoft.com/office/officeart/2016/7/layout/LinearBlockProcessNumbered"/>
    <dgm:cxn modelId="{DE873329-7988-E342-ADE3-68E54AD31EA1}" type="presParOf" srcId="{14573F48-5ACF-1A4B-A959-FF25DCA009DB}" destId="{42EB714E-72DC-3849-BA39-84D0C679D6A1}" srcOrd="1" destOrd="0" presId="urn:microsoft.com/office/officeart/2016/7/layout/LinearBlockProcessNumbered"/>
    <dgm:cxn modelId="{52E07D60-E483-204A-8C31-5DDBB17AFC4F}" type="presParOf" srcId="{14573F48-5ACF-1A4B-A959-FF25DCA009DB}" destId="{CB4367FF-9B8C-034D-9738-74C40D098121}" srcOrd="2" destOrd="0" presId="urn:microsoft.com/office/officeart/2016/7/layout/LinearBlockProcessNumbered"/>
    <dgm:cxn modelId="{065ED208-8FEF-E849-9856-AA9B45F8DD19}" type="presParOf" srcId="{AA3A43B0-AB39-A74A-BD48-71DABA08981D}" destId="{911BC152-2AB7-E447-B2B0-BD711EFD059D}" srcOrd="3" destOrd="0" presId="urn:microsoft.com/office/officeart/2016/7/layout/LinearBlockProcessNumbered"/>
    <dgm:cxn modelId="{89CE04F8-0BCC-FF41-82F6-F40246F20066}" type="presParOf" srcId="{AA3A43B0-AB39-A74A-BD48-71DABA08981D}" destId="{067CBED5-7A04-F640-AF50-1157D1B4C3E5}" srcOrd="4" destOrd="0" presId="urn:microsoft.com/office/officeart/2016/7/layout/LinearBlockProcessNumbered"/>
    <dgm:cxn modelId="{BB5196A9-3718-1A4A-9A82-05C760514701}" type="presParOf" srcId="{067CBED5-7A04-F640-AF50-1157D1B4C3E5}" destId="{468065E7-1B61-8B4A-8F91-1D6DCC3225EF}" srcOrd="0" destOrd="0" presId="urn:microsoft.com/office/officeart/2016/7/layout/LinearBlockProcessNumbered"/>
    <dgm:cxn modelId="{2EAA49A7-9018-D542-9C46-8A690496E077}" type="presParOf" srcId="{067CBED5-7A04-F640-AF50-1157D1B4C3E5}" destId="{3B8DFB31-304C-D341-BBA1-53DA8C7A199F}" srcOrd="1" destOrd="0" presId="urn:microsoft.com/office/officeart/2016/7/layout/LinearBlockProcessNumbered"/>
    <dgm:cxn modelId="{352CF450-C8FB-DB47-862E-AEA423EB91F2}" type="presParOf" srcId="{067CBED5-7A04-F640-AF50-1157D1B4C3E5}" destId="{D4514F97-68F9-A94B-A6E2-A649808FD1B0}" srcOrd="2" destOrd="0" presId="urn:microsoft.com/office/officeart/2016/7/layout/LinearBlockProcessNumbered"/>
    <dgm:cxn modelId="{1881F960-AE0E-8340-B96D-8305C57B6952}" type="presParOf" srcId="{AA3A43B0-AB39-A74A-BD48-71DABA08981D}" destId="{52CBF8E1-4C9D-D541-BB25-60A2DEEB5145}" srcOrd="5" destOrd="0" presId="urn:microsoft.com/office/officeart/2016/7/layout/LinearBlockProcessNumbered"/>
    <dgm:cxn modelId="{9826EE6D-7FB1-1B43-A56B-D9F34541AC40}" type="presParOf" srcId="{AA3A43B0-AB39-A74A-BD48-71DABA08981D}" destId="{834F0727-D921-7D45-91B9-4BC08B4C0BB4}" srcOrd="6" destOrd="0" presId="urn:microsoft.com/office/officeart/2016/7/layout/LinearBlockProcessNumbered"/>
    <dgm:cxn modelId="{4994CF20-231D-8D4F-84D9-A95C7D3EC820}" type="presParOf" srcId="{834F0727-D921-7D45-91B9-4BC08B4C0BB4}" destId="{4ECD7078-1546-E844-87CC-DAA7A35C589A}" srcOrd="0" destOrd="0" presId="urn:microsoft.com/office/officeart/2016/7/layout/LinearBlockProcessNumbered"/>
    <dgm:cxn modelId="{42C54122-214E-3843-B443-987434CD3C3C}" type="presParOf" srcId="{834F0727-D921-7D45-91B9-4BC08B4C0BB4}" destId="{621FBEDC-3C07-A848-A95A-2825578A39BD}" srcOrd="1" destOrd="0" presId="urn:microsoft.com/office/officeart/2016/7/layout/LinearBlockProcessNumbered"/>
    <dgm:cxn modelId="{1885A660-6BD9-DD4B-894B-522C27F80786}" type="presParOf" srcId="{834F0727-D921-7D45-91B9-4BC08B4C0BB4}" destId="{D9A001C1-1C33-6E4B-8189-201C5624AD3F}" srcOrd="2" destOrd="0" presId="urn:microsoft.com/office/officeart/2016/7/layout/LinearBlockProcessNumbered"/>
    <dgm:cxn modelId="{BCFDCA5C-3356-AA4E-B91B-BF942675B92A}" type="presParOf" srcId="{AA3A43B0-AB39-A74A-BD48-71DABA08981D}" destId="{10C3148B-A952-7A4D-BBD3-9CAD11E1A698}" srcOrd="7" destOrd="0" presId="urn:microsoft.com/office/officeart/2016/7/layout/LinearBlockProcessNumbered"/>
    <dgm:cxn modelId="{3DA76FAF-5072-9E43-91C8-D7DDAC3B87E9}" type="presParOf" srcId="{AA3A43B0-AB39-A74A-BD48-71DABA08981D}" destId="{9B2D2A6B-142F-2B4B-B6DA-D17228EBE53F}" srcOrd="8" destOrd="0" presId="urn:microsoft.com/office/officeart/2016/7/layout/LinearBlockProcessNumbered"/>
    <dgm:cxn modelId="{7773F0D1-46F3-BE42-A3A0-D2E43383EF24}" type="presParOf" srcId="{9B2D2A6B-142F-2B4B-B6DA-D17228EBE53F}" destId="{C6354DCD-951C-9C44-A316-88E3FDE4E2F7}" srcOrd="0" destOrd="0" presId="urn:microsoft.com/office/officeart/2016/7/layout/LinearBlockProcessNumbered"/>
    <dgm:cxn modelId="{770E7986-46F4-064B-9C8E-DD3D88E70F3E}" type="presParOf" srcId="{9B2D2A6B-142F-2B4B-B6DA-D17228EBE53F}" destId="{A6D3F229-BDB0-C840-AC34-AC6BCD433D56}" srcOrd="1" destOrd="0" presId="urn:microsoft.com/office/officeart/2016/7/layout/LinearBlockProcessNumbered"/>
    <dgm:cxn modelId="{AE590914-710C-7C43-A2D9-49B353CFD734}" type="presParOf" srcId="{9B2D2A6B-142F-2B4B-B6DA-D17228EBE53F}" destId="{BDB5F76A-B713-5D4C-BA65-215C0878FE16}"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39DE03-EF2C-413D-AA9D-DE8381C5EBE1}" type="doc">
      <dgm:prSet loTypeId="urn:microsoft.com/office/officeart/2005/8/layout/vProcess5" loCatId="process" qsTypeId="urn:microsoft.com/office/officeart/2005/8/quickstyle/simple4" qsCatId="simple" csTypeId="urn:microsoft.com/office/officeart/2005/8/colors/colorful2" csCatId="colorful" phldr="1"/>
      <dgm:spPr/>
      <dgm:t>
        <a:bodyPr/>
        <a:lstStyle/>
        <a:p>
          <a:endParaRPr lang="en-US"/>
        </a:p>
      </dgm:t>
    </dgm:pt>
    <dgm:pt modelId="{DF771A64-4601-47E7-B9E1-BFF01C937D14}">
      <dgm:prSet/>
      <dgm:spPr/>
      <dgm:t>
        <a:bodyPr/>
        <a:lstStyle/>
        <a:p>
          <a:r>
            <a:rPr lang="en-US"/>
            <a:t>1 and 3 men experience negative feelings while using social media </a:t>
          </a:r>
        </a:p>
      </dgm:t>
    </dgm:pt>
    <dgm:pt modelId="{0EC8B603-2308-4419-A6BC-14DFD362D8FD}" type="parTrans" cxnId="{E6A413C5-D35B-4ABA-AA80-2078E3E0E3E1}">
      <dgm:prSet/>
      <dgm:spPr/>
      <dgm:t>
        <a:bodyPr/>
        <a:lstStyle/>
        <a:p>
          <a:endParaRPr lang="en-US"/>
        </a:p>
      </dgm:t>
    </dgm:pt>
    <dgm:pt modelId="{67926192-7642-4AFF-86BD-FB027590BFB6}" type="sibTrans" cxnId="{E6A413C5-D35B-4ABA-AA80-2078E3E0E3E1}">
      <dgm:prSet/>
      <dgm:spPr/>
      <dgm:t>
        <a:bodyPr/>
        <a:lstStyle/>
        <a:p>
          <a:endParaRPr lang="en-US"/>
        </a:p>
      </dgm:t>
    </dgm:pt>
    <dgm:pt modelId="{27AB0F8C-8620-4689-9059-D0131D6D57FB}">
      <dgm:prSet/>
      <dgm:spPr/>
      <dgm:t>
        <a:bodyPr/>
        <a:lstStyle/>
        <a:p>
          <a:r>
            <a:rPr lang="en-US"/>
            <a:t>29% of men compare themselves to their followers </a:t>
          </a:r>
        </a:p>
      </dgm:t>
    </dgm:pt>
    <dgm:pt modelId="{9E9350B6-C94B-489E-8B7C-146B2D5A2A0D}" type="parTrans" cxnId="{5ADC84D3-57F9-4B8D-B569-1738C2AC3FC7}">
      <dgm:prSet/>
      <dgm:spPr/>
      <dgm:t>
        <a:bodyPr/>
        <a:lstStyle/>
        <a:p>
          <a:endParaRPr lang="en-US"/>
        </a:p>
      </dgm:t>
    </dgm:pt>
    <dgm:pt modelId="{A732C402-A873-47A6-89F6-CE923AE46C10}" type="sibTrans" cxnId="{5ADC84D3-57F9-4B8D-B569-1738C2AC3FC7}">
      <dgm:prSet/>
      <dgm:spPr/>
      <dgm:t>
        <a:bodyPr/>
        <a:lstStyle/>
        <a:p>
          <a:endParaRPr lang="en-US"/>
        </a:p>
      </dgm:t>
    </dgm:pt>
    <dgm:pt modelId="{1CC4BA0C-6095-4F78-8B86-BF7DF710244D}">
      <dgm:prSet/>
      <dgm:spPr/>
      <dgm:t>
        <a:bodyPr/>
        <a:lstStyle/>
        <a:p>
          <a:r>
            <a:rPr lang="en-US" dirty="0"/>
            <a:t>Anxiety symptoms are doubled in women than men </a:t>
          </a:r>
        </a:p>
      </dgm:t>
    </dgm:pt>
    <dgm:pt modelId="{7329DC1A-1B8F-4868-82B2-BCA4507DF1F1}" type="parTrans" cxnId="{44D272D2-E9B4-44D7-8D58-5539084D48D3}">
      <dgm:prSet/>
      <dgm:spPr/>
      <dgm:t>
        <a:bodyPr/>
        <a:lstStyle/>
        <a:p>
          <a:endParaRPr lang="en-US"/>
        </a:p>
      </dgm:t>
    </dgm:pt>
    <dgm:pt modelId="{E5237A07-10A8-43B9-8826-4C73C63AF8D1}" type="sibTrans" cxnId="{44D272D2-E9B4-44D7-8D58-5539084D48D3}">
      <dgm:prSet/>
      <dgm:spPr/>
      <dgm:t>
        <a:bodyPr/>
        <a:lstStyle/>
        <a:p>
          <a:endParaRPr lang="en-US"/>
        </a:p>
      </dgm:t>
    </dgm:pt>
    <dgm:pt modelId="{2D604C32-4917-304E-9800-777B38D17B4B}">
      <dgm:prSet/>
      <dgm:spPr/>
      <dgm:t>
        <a:bodyPr/>
        <a:lstStyle/>
        <a:p>
          <a:r>
            <a:rPr lang="en-US" dirty="0"/>
            <a:t>Women are twice as likely to experience FOMO than men </a:t>
          </a:r>
          <a:endParaRPr lang="en-GB" dirty="0"/>
        </a:p>
      </dgm:t>
    </dgm:pt>
    <dgm:pt modelId="{2779231C-9495-E74C-8759-886258485262}" type="parTrans" cxnId="{F8951637-D13B-1F42-8DE1-04A23290F8AA}">
      <dgm:prSet/>
      <dgm:spPr/>
    </dgm:pt>
    <dgm:pt modelId="{82A46A44-CEFB-9A4E-978A-DD3DAF6C5128}" type="sibTrans" cxnId="{F8951637-D13B-1F42-8DE1-04A23290F8AA}">
      <dgm:prSet/>
      <dgm:spPr/>
    </dgm:pt>
    <dgm:pt modelId="{B72F99D2-377B-8642-B38E-DCC8C5889926}" type="pres">
      <dgm:prSet presAssocID="{7239DE03-EF2C-413D-AA9D-DE8381C5EBE1}" presName="outerComposite" presStyleCnt="0">
        <dgm:presLayoutVars>
          <dgm:chMax val="5"/>
          <dgm:dir/>
          <dgm:resizeHandles val="exact"/>
        </dgm:presLayoutVars>
      </dgm:prSet>
      <dgm:spPr/>
    </dgm:pt>
    <dgm:pt modelId="{E96A928A-0774-A94D-BA5C-8A4D7E155A33}" type="pres">
      <dgm:prSet presAssocID="{7239DE03-EF2C-413D-AA9D-DE8381C5EBE1}" presName="dummyMaxCanvas" presStyleCnt="0">
        <dgm:presLayoutVars/>
      </dgm:prSet>
      <dgm:spPr/>
    </dgm:pt>
    <dgm:pt modelId="{FB13CB29-3BCF-ED40-8376-80271255FF50}" type="pres">
      <dgm:prSet presAssocID="{7239DE03-EF2C-413D-AA9D-DE8381C5EBE1}" presName="FourNodes_1" presStyleLbl="node1" presStyleIdx="0" presStyleCnt="4" custLinFactNeighborY="210">
        <dgm:presLayoutVars>
          <dgm:bulletEnabled val="1"/>
        </dgm:presLayoutVars>
      </dgm:prSet>
      <dgm:spPr/>
    </dgm:pt>
    <dgm:pt modelId="{2054E000-8030-9747-9B73-3F565975A0E3}" type="pres">
      <dgm:prSet presAssocID="{7239DE03-EF2C-413D-AA9D-DE8381C5EBE1}" presName="FourNodes_2" presStyleLbl="node1" presStyleIdx="1" presStyleCnt="4">
        <dgm:presLayoutVars>
          <dgm:bulletEnabled val="1"/>
        </dgm:presLayoutVars>
      </dgm:prSet>
      <dgm:spPr/>
    </dgm:pt>
    <dgm:pt modelId="{12BC89AE-C81A-8B4E-B3C9-7328DE4C4CF5}" type="pres">
      <dgm:prSet presAssocID="{7239DE03-EF2C-413D-AA9D-DE8381C5EBE1}" presName="FourNodes_3" presStyleLbl="node1" presStyleIdx="2" presStyleCnt="4">
        <dgm:presLayoutVars>
          <dgm:bulletEnabled val="1"/>
        </dgm:presLayoutVars>
      </dgm:prSet>
      <dgm:spPr/>
    </dgm:pt>
    <dgm:pt modelId="{02D27B3B-2F3F-AA4E-B597-F79EFC7C6216}" type="pres">
      <dgm:prSet presAssocID="{7239DE03-EF2C-413D-AA9D-DE8381C5EBE1}" presName="FourNodes_4" presStyleLbl="node1" presStyleIdx="3" presStyleCnt="4">
        <dgm:presLayoutVars>
          <dgm:bulletEnabled val="1"/>
        </dgm:presLayoutVars>
      </dgm:prSet>
      <dgm:spPr/>
    </dgm:pt>
    <dgm:pt modelId="{7441DC9F-FEB5-E546-ABE2-641167CF8E0B}" type="pres">
      <dgm:prSet presAssocID="{7239DE03-EF2C-413D-AA9D-DE8381C5EBE1}" presName="FourConn_1-2" presStyleLbl="fgAccFollowNode1" presStyleIdx="0" presStyleCnt="3">
        <dgm:presLayoutVars>
          <dgm:bulletEnabled val="1"/>
        </dgm:presLayoutVars>
      </dgm:prSet>
      <dgm:spPr/>
    </dgm:pt>
    <dgm:pt modelId="{9DFD8DAF-B725-0347-AFEA-D67F95149E53}" type="pres">
      <dgm:prSet presAssocID="{7239DE03-EF2C-413D-AA9D-DE8381C5EBE1}" presName="FourConn_2-3" presStyleLbl="fgAccFollowNode1" presStyleIdx="1" presStyleCnt="3">
        <dgm:presLayoutVars>
          <dgm:bulletEnabled val="1"/>
        </dgm:presLayoutVars>
      </dgm:prSet>
      <dgm:spPr/>
    </dgm:pt>
    <dgm:pt modelId="{73EAA900-CC30-FE4F-AF16-AD5F053D5D1D}" type="pres">
      <dgm:prSet presAssocID="{7239DE03-EF2C-413D-AA9D-DE8381C5EBE1}" presName="FourConn_3-4" presStyleLbl="fgAccFollowNode1" presStyleIdx="2" presStyleCnt="3">
        <dgm:presLayoutVars>
          <dgm:bulletEnabled val="1"/>
        </dgm:presLayoutVars>
      </dgm:prSet>
      <dgm:spPr/>
    </dgm:pt>
    <dgm:pt modelId="{7A3A27CB-7A59-134E-83FF-32F6217824EA}" type="pres">
      <dgm:prSet presAssocID="{7239DE03-EF2C-413D-AA9D-DE8381C5EBE1}" presName="FourNodes_1_text" presStyleLbl="node1" presStyleIdx="3" presStyleCnt="4">
        <dgm:presLayoutVars>
          <dgm:bulletEnabled val="1"/>
        </dgm:presLayoutVars>
      </dgm:prSet>
      <dgm:spPr/>
    </dgm:pt>
    <dgm:pt modelId="{6DD04403-D61D-4241-AB4D-F28A46DE50A8}" type="pres">
      <dgm:prSet presAssocID="{7239DE03-EF2C-413D-AA9D-DE8381C5EBE1}" presName="FourNodes_2_text" presStyleLbl="node1" presStyleIdx="3" presStyleCnt="4">
        <dgm:presLayoutVars>
          <dgm:bulletEnabled val="1"/>
        </dgm:presLayoutVars>
      </dgm:prSet>
      <dgm:spPr/>
    </dgm:pt>
    <dgm:pt modelId="{35791064-4751-2443-97E1-FC218A5E6949}" type="pres">
      <dgm:prSet presAssocID="{7239DE03-EF2C-413D-AA9D-DE8381C5EBE1}" presName="FourNodes_3_text" presStyleLbl="node1" presStyleIdx="3" presStyleCnt="4">
        <dgm:presLayoutVars>
          <dgm:bulletEnabled val="1"/>
        </dgm:presLayoutVars>
      </dgm:prSet>
      <dgm:spPr/>
    </dgm:pt>
    <dgm:pt modelId="{43768D35-180B-5746-B4B8-D2C64953FF5B}" type="pres">
      <dgm:prSet presAssocID="{7239DE03-EF2C-413D-AA9D-DE8381C5EBE1}" presName="FourNodes_4_text" presStyleLbl="node1" presStyleIdx="3" presStyleCnt="4">
        <dgm:presLayoutVars>
          <dgm:bulletEnabled val="1"/>
        </dgm:presLayoutVars>
      </dgm:prSet>
      <dgm:spPr/>
    </dgm:pt>
  </dgm:ptLst>
  <dgm:cxnLst>
    <dgm:cxn modelId="{9B29290B-B5D6-9D46-BEEF-55855ECFC58C}" type="presOf" srcId="{DF771A64-4601-47E7-B9E1-BFF01C937D14}" destId="{7A3A27CB-7A59-134E-83FF-32F6217824EA}" srcOrd="1" destOrd="0" presId="urn:microsoft.com/office/officeart/2005/8/layout/vProcess5"/>
    <dgm:cxn modelId="{75FC8B27-7024-8846-89EC-075EF38935A5}" type="presOf" srcId="{67926192-7642-4AFF-86BD-FB027590BFB6}" destId="{7441DC9F-FEB5-E546-ABE2-641167CF8E0B}" srcOrd="0" destOrd="0" presId="urn:microsoft.com/office/officeart/2005/8/layout/vProcess5"/>
    <dgm:cxn modelId="{B041F535-4713-D444-ABCB-8A249728B6A5}" type="presOf" srcId="{A732C402-A873-47A6-89F6-CE923AE46C10}" destId="{9DFD8DAF-B725-0347-AFEA-D67F95149E53}" srcOrd="0" destOrd="0" presId="urn:microsoft.com/office/officeart/2005/8/layout/vProcess5"/>
    <dgm:cxn modelId="{F8951637-D13B-1F42-8DE1-04A23290F8AA}" srcId="{7239DE03-EF2C-413D-AA9D-DE8381C5EBE1}" destId="{2D604C32-4917-304E-9800-777B38D17B4B}" srcOrd="3" destOrd="0" parTransId="{2779231C-9495-E74C-8759-886258485262}" sibTransId="{82A46A44-CEFB-9A4E-978A-DD3DAF6C5128}"/>
    <dgm:cxn modelId="{E8CC0239-5736-244E-AB44-2D7FF3B9BC99}" type="presOf" srcId="{2D604C32-4917-304E-9800-777B38D17B4B}" destId="{43768D35-180B-5746-B4B8-D2C64953FF5B}" srcOrd="1" destOrd="0" presId="urn:microsoft.com/office/officeart/2005/8/layout/vProcess5"/>
    <dgm:cxn modelId="{5BCC7839-47CB-E44F-AFC8-3BB746D7E3AA}" type="presOf" srcId="{1CC4BA0C-6095-4F78-8B86-BF7DF710244D}" destId="{35791064-4751-2443-97E1-FC218A5E6949}" srcOrd="1" destOrd="0" presId="urn:microsoft.com/office/officeart/2005/8/layout/vProcess5"/>
    <dgm:cxn modelId="{E43D725E-D0D3-4A42-8AE1-F6641303BD6F}" type="presOf" srcId="{7239DE03-EF2C-413D-AA9D-DE8381C5EBE1}" destId="{B72F99D2-377B-8642-B38E-DCC8C5889926}" srcOrd="0" destOrd="0" presId="urn:microsoft.com/office/officeart/2005/8/layout/vProcess5"/>
    <dgm:cxn modelId="{C5C1C67E-1C1C-CF4B-AE7F-CAA154CC9567}" type="presOf" srcId="{2D604C32-4917-304E-9800-777B38D17B4B}" destId="{02D27B3B-2F3F-AA4E-B597-F79EFC7C6216}" srcOrd="0" destOrd="0" presId="urn:microsoft.com/office/officeart/2005/8/layout/vProcess5"/>
    <dgm:cxn modelId="{809E548C-3D48-5746-B87B-628D1E4E3A73}" type="presOf" srcId="{DF771A64-4601-47E7-B9E1-BFF01C937D14}" destId="{FB13CB29-3BCF-ED40-8376-80271255FF50}" srcOrd="0" destOrd="0" presId="urn:microsoft.com/office/officeart/2005/8/layout/vProcess5"/>
    <dgm:cxn modelId="{5CC63D8D-293B-9445-9121-F44D0AE21D88}" type="presOf" srcId="{27AB0F8C-8620-4689-9059-D0131D6D57FB}" destId="{2054E000-8030-9747-9B73-3F565975A0E3}" srcOrd="0" destOrd="0" presId="urn:microsoft.com/office/officeart/2005/8/layout/vProcess5"/>
    <dgm:cxn modelId="{85FC0DB6-93E7-3343-BA71-0D4467A6C687}" type="presOf" srcId="{E5237A07-10A8-43B9-8826-4C73C63AF8D1}" destId="{73EAA900-CC30-FE4F-AF16-AD5F053D5D1D}" srcOrd="0" destOrd="0" presId="urn:microsoft.com/office/officeart/2005/8/layout/vProcess5"/>
    <dgm:cxn modelId="{E6A413C5-D35B-4ABA-AA80-2078E3E0E3E1}" srcId="{7239DE03-EF2C-413D-AA9D-DE8381C5EBE1}" destId="{DF771A64-4601-47E7-B9E1-BFF01C937D14}" srcOrd="0" destOrd="0" parTransId="{0EC8B603-2308-4419-A6BC-14DFD362D8FD}" sibTransId="{67926192-7642-4AFF-86BD-FB027590BFB6}"/>
    <dgm:cxn modelId="{65641FCD-909F-EE49-9AB2-B082537BDECF}" type="presOf" srcId="{1CC4BA0C-6095-4F78-8B86-BF7DF710244D}" destId="{12BC89AE-C81A-8B4E-B3C9-7328DE4C4CF5}" srcOrd="0" destOrd="0" presId="urn:microsoft.com/office/officeart/2005/8/layout/vProcess5"/>
    <dgm:cxn modelId="{44D272D2-E9B4-44D7-8D58-5539084D48D3}" srcId="{7239DE03-EF2C-413D-AA9D-DE8381C5EBE1}" destId="{1CC4BA0C-6095-4F78-8B86-BF7DF710244D}" srcOrd="2" destOrd="0" parTransId="{7329DC1A-1B8F-4868-82B2-BCA4507DF1F1}" sibTransId="{E5237A07-10A8-43B9-8826-4C73C63AF8D1}"/>
    <dgm:cxn modelId="{5ADC84D3-57F9-4B8D-B569-1738C2AC3FC7}" srcId="{7239DE03-EF2C-413D-AA9D-DE8381C5EBE1}" destId="{27AB0F8C-8620-4689-9059-D0131D6D57FB}" srcOrd="1" destOrd="0" parTransId="{9E9350B6-C94B-489E-8B7C-146B2D5A2A0D}" sibTransId="{A732C402-A873-47A6-89F6-CE923AE46C10}"/>
    <dgm:cxn modelId="{A46688DA-7BF9-1A44-9389-287C89872653}" type="presOf" srcId="{27AB0F8C-8620-4689-9059-D0131D6D57FB}" destId="{6DD04403-D61D-4241-AB4D-F28A46DE50A8}" srcOrd="1" destOrd="0" presId="urn:microsoft.com/office/officeart/2005/8/layout/vProcess5"/>
    <dgm:cxn modelId="{1D71DF58-C258-ED4A-8F5A-32EE1AB177D8}" type="presParOf" srcId="{B72F99D2-377B-8642-B38E-DCC8C5889926}" destId="{E96A928A-0774-A94D-BA5C-8A4D7E155A33}" srcOrd="0" destOrd="0" presId="urn:microsoft.com/office/officeart/2005/8/layout/vProcess5"/>
    <dgm:cxn modelId="{0E81729F-1D0E-834A-87C6-AA5BE74D8982}" type="presParOf" srcId="{B72F99D2-377B-8642-B38E-DCC8C5889926}" destId="{FB13CB29-3BCF-ED40-8376-80271255FF50}" srcOrd="1" destOrd="0" presId="urn:microsoft.com/office/officeart/2005/8/layout/vProcess5"/>
    <dgm:cxn modelId="{C7E832EB-E84F-6245-81CD-2076F3203489}" type="presParOf" srcId="{B72F99D2-377B-8642-B38E-DCC8C5889926}" destId="{2054E000-8030-9747-9B73-3F565975A0E3}" srcOrd="2" destOrd="0" presId="urn:microsoft.com/office/officeart/2005/8/layout/vProcess5"/>
    <dgm:cxn modelId="{3916279F-E3AF-4941-BE87-58895620A96E}" type="presParOf" srcId="{B72F99D2-377B-8642-B38E-DCC8C5889926}" destId="{12BC89AE-C81A-8B4E-B3C9-7328DE4C4CF5}" srcOrd="3" destOrd="0" presId="urn:microsoft.com/office/officeart/2005/8/layout/vProcess5"/>
    <dgm:cxn modelId="{717E11F3-12EB-5442-A9D5-9B13636AAC8D}" type="presParOf" srcId="{B72F99D2-377B-8642-B38E-DCC8C5889926}" destId="{02D27B3B-2F3F-AA4E-B597-F79EFC7C6216}" srcOrd="4" destOrd="0" presId="urn:microsoft.com/office/officeart/2005/8/layout/vProcess5"/>
    <dgm:cxn modelId="{D4D2C3F3-D67E-F943-AB42-F26B44D762B8}" type="presParOf" srcId="{B72F99D2-377B-8642-B38E-DCC8C5889926}" destId="{7441DC9F-FEB5-E546-ABE2-641167CF8E0B}" srcOrd="5" destOrd="0" presId="urn:microsoft.com/office/officeart/2005/8/layout/vProcess5"/>
    <dgm:cxn modelId="{B0060799-3E0B-D54E-862D-B40B07FC1D72}" type="presParOf" srcId="{B72F99D2-377B-8642-B38E-DCC8C5889926}" destId="{9DFD8DAF-B725-0347-AFEA-D67F95149E53}" srcOrd="6" destOrd="0" presId="urn:microsoft.com/office/officeart/2005/8/layout/vProcess5"/>
    <dgm:cxn modelId="{3A4D0EAD-098A-6E4D-9EFF-E9CFEC58364F}" type="presParOf" srcId="{B72F99D2-377B-8642-B38E-DCC8C5889926}" destId="{73EAA900-CC30-FE4F-AF16-AD5F053D5D1D}" srcOrd="7" destOrd="0" presId="urn:microsoft.com/office/officeart/2005/8/layout/vProcess5"/>
    <dgm:cxn modelId="{65DBB466-D355-0D4F-8A18-520056F3D75B}" type="presParOf" srcId="{B72F99D2-377B-8642-B38E-DCC8C5889926}" destId="{7A3A27CB-7A59-134E-83FF-32F6217824EA}" srcOrd="8" destOrd="0" presId="urn:microsoft.com/office/officeart/2005/8/layout/vProcess5"/>
    <dgm:cxn modelId="{41D7BC65-88BB-B849-9BC4-FFC09DF592A0}" type="presParOf" srcId="{B72F99D2-377B-8642-B38E-DCC8C5889926}" destId="{6DD04403-D61D-4241-AB4D-F28A46DE50A8}" srcOrd="9" destOrd="0" presId="urn:microsoft.com/office/officeart/2005/8/layout/vProcess5"/>
    <dgm:cxn modelId="{ED377D52-921C-1742-A7CB-CEF3F2F97AC1}" type="presParOf" srcId="{B72F99D2-377B-8642-B38E-DCC8C5889926}" destId="{35791064-4751-2443-97E1-FC218A5E6949}" srcOrd="10" destOrd="0" presId="urn:microsoft.com/office/officeart/2005/8/layout/vProcess5"/>
    <dgm:cxn modelId="{51CB6BFA-548A-9744-A1D7-6EA68C9826FC}" type="presParOf" srcId="{B72F99D2-377B-8642-B38E-DCC8C5889926}" destId="{43768D35-180B-5746-B4B8-D2C64953FF5B}"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0777A62-106A-4D6F-B402-D0EC2E81E81A}" type="doc">
      <dgm:prSet loTypeId="urn:microsoft.com/office/officeart/2018/2/layout/IconCircle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3EA35DA-309D-4DFE-82DA-7DF8524303F5}">
      <dgm:prSet custT="1"/>
      <dgm:spPr/>
      <dgm:t>
        <a:bodyPr/>
        <a:lstStyle/>
        <a:p>
          <a:r>
            <a:rPr lang="en-US" sz="2100" dirty="0"/>
            <a:t>Passive screen time:</a:t>
          </a:r>
        </a:p>
        <a:p>
          <a:br>
            <a:rPr lang="en-US" sz="2100" dirty="0"/>
          </a:br>
          <a:r>
            <a:rPr lang="en-US" sz="2100" dirty="0"/>
            <a:t>monitoring and scrolling through social media </a:t>
          </a:r>
        </a:p>
      </dgm:t>
    </dgm:pt>
    <dgm:pt modelId="{C07E0BFE-DC12-42BF-9F56-331C5C142390}" type="parTrans" cxnId="{966CB8DF-0094-4438-8AC7-DA66BF9BFCAC}">
      <dgm:prSet/>
      <dgm:spPr/>
      <dgm:t>
        <a:bodyPr/>
        <a:lstStyle/>
        <a:p>
          <a:endParaRPr lang="en-US" sz="2100"/>
        </a:p>
      </dgm:t>
    </dgm:pt>
    <dgm:pt modelId="{64E67A0E-7193-4073-A46C-106327636942}" type="sibTrans" cxnId="{966CB8DF-0094-4438-8AC7-DA66BF9BFCAC}">
      <dgm:prSet/>
      <dgm:spPr/>
      <dgm:t>
        <a:bodyPr/>
        <a:lstStyle/>
        <a:p>
          <a:endParaRPr lang="en-US" sz="2100"/>
        </a:p>
      </dgm:t>
    </dgm:pt>
    <dgm:pt modelId="{46937FBE-8EAC-4EB3-A4AD-6966DE05D11A}">
      <dgm:prSet custT="1"/>
      <dgm:spPr/>
      <dgm:t>
        <a:bodyPr/>
        <a:lstStyle/>
        <a:p>
          <a:endParaRPr lang="en-US" sz="2100" dirty="0"/>
        </a:p>
        <a:p>
          <a:endParaRPr lang="en-US" sz="2100" dirty="0"/>
        </a:p>
        <a:p>
          <a:endParaRPr lang="en-US" sz="2100" dirty="0"/>
        </a:p>
        <a:p>
          <a:r>
            <a:rPr lang="en-US" sz="2100" dirty="0"/>
            <a:t>Active screen time:</a:t>
          </a:r>
          <a:br>
            <a:rPr lang="en-US" sz="2100" dirty="0"/>
          </a:br>
          <a:endParaRPr lang="en-US" sz="2100" dirty="0"/>
        </a:p>
        <a:p>
          <a:r>
            <a:rPr lang="en-US" sz="2100" dirty="0"/>
            <a:t>Intentional use of technology such as writing posts, taking pictures, reading the news etc.   </a:t>
          </a:r>
        </a:p>
        <a:p>
          <a:endParaRPr lang="en-US" sz="2100" dirty="0"/>
        </a:p>
        <a:p>
          <a:endParaRPr lang="en-US" sz="2100" dirty="0"/>
        </a:p>
      </dgm:t>
    </dgm:pt>
    <dgm:pt modelId="{B95759C1-362F-4889-8983-17CD5084E026}" type="parTrans" cxnId="{75E024D7-EFC7-4812-BC6A-1A4B5458E950}">
      <dgm:prSet/>
      <dgm:spPr/>
      <dgm:t>
        <a:bodyPr/>
        <a:lstStyle/>
        <a:p>
          <a:endParaRPr lang="en-US" sz="2100"/>
        </a:p>
      </dgm:t>
    </dgm:pt>
    <dgm:pt modelId="{B3DE9E22-48A7-42EB-99F9-58F6E0252932}" type="sibTrans" cxnId="{75E024D7-EFC7-4812-BC6A-1A4B5458E950}">
      <dgm:prSet/>
      <dgm:spPr/>
      <dgm:t>
        <a:bodyPr/>
        <a:lstStyle/>
        <a:p>
          <a:endParaRPr lang="en-US" sz="2100"/>
        </a:p>
      </dgm:t>
    </dgm:pt>
    <dgm:pt modelId="{177337FC-B852-4B4A-B1C0-A4FE27EF3187}" type="pres">
      <dgm:prSet presAssocID="{20777A62-106A-4D6F-B402-D0EC2E81E81A}" presName="root" presStyleCnt="0">
        <dgm:presLayoutVars>
          <dgm:dir/>
          <dgm:resizeHandles val="exact"/>
        </dgm:presLayoutVars>
      </dgm:prSet>
      <dgm:spPr/>
    </dgm:pt>
    <dgm:pt modelId="{51CAA467-834E-4F23-98DF-52EAF76C2BF1}" type="pres">
      <dgm:prSet presAssocID="{20777A62-106A-4D6F-B402-D0EC2E81E81A}" presName="container" presStyleCnt="0">
        <dgm:presLayoutVars>
          <dgm:dir/>
          <dgm:resizeHandles val="exact"/>
        </dgm:presLayoutVars>
      </dgm:prSet>
      <dgm:spPr/>
    </dgm:pt>
    <dgm:pt modelId="{163A45BD-EC3E-4E7C-B7AC-B8E1F46B3236}" type="pres">
      <dgm:prSet presAssocID="{B3EA35DA-309D-4DFE-82DA-7DF8524303F5}" presName="compNode" presStyleCnt="0"/>
      <dgm:spPr/>
    </dgm:pt>
    <dgm:pt modelId="{3E254564-B6F0-4CBC-A652-F0F12877DC98}" type="pres">
      <dgm:prSet presAssocID="{B3EA35DA-309D-4DFE-82DA-7DF8524303F5}" presName="iconBgRect" presStyleLbl="bgShp" presStyleIdx="0" presStyleCnt="2"/>
      <dgm:spPr/>
    </dgm:pt>
    <dgm:pt modelId="{2CD2EBC0-2EC0-4D50-9B78-D17046C7CAA0}" type="pres">
      <dgm:prSet presAssocID="{B3EA35DA-309D-4DFE-82DA-7DF8524303F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ojector screen"/>
        </a:ext>
      </dgm:extLst>
    </dgm:pt>
    <dgm:pt modelId="{591D3B6C-13C2-4E86-869A-2276AC780C6C}" type="pres">
      <dgm:prSet presAssocID="{B3EA35DA-309D-4DFE-82DA-7DF8524303F5}" presName="spaceRect" presStyleCnt="0"/>
      <dgm:spPr/>
    </dgm:pt>
    <dgm:pt modelId="{5D97A7A6-C353-4D77-8CF1-165056854879}" type="pres">
      <dgm:prSet presAssocID="{B3EA35DA-309D-4DFE-82DA-7DF8524303F5}" presName="textRect" presStyleLbl="revTx" presStyleIdx="0" presStyleCnt="2">
        <dgm:presLayoutVars>
          <dgm:chMax val="1"/>
          <dgm:chPref val="1"/>
        </dgm:presLayoutVars>
      </dgm:prSet>
      <dgm:spPr/>
    </dgm:pt>
    <dgm:pt modelId="{DFCEF20D-62DF-4ECA-8F6E-E4524E9816B2}" type="pres">
      <dgm:prSet presAssocID="{64E67A0E-7193-4073-A46C-106327636942}" presName="sibTrans" presStyleLbl="sibTrans2D1" presStyleIdx="0" presStyleCnt="0"/>
      <dgm:spPr/>
    </dgm:pt>
    <dgm:pt modelId="{CC5096AC-4309-4D11-8678-9AB41143ED9A}" type="pres">
      <dgm:prSet presAssocID="{46937FBE-8EAC-4EB3-A4AD-6966DE05D11A}" presName="compNode" presStyleCnt="0"/>
      <dgm:spPr/>
    </dgm:pt>
    <dgm:pt modelId="{F2EDF36A-FC1D-44DA-9FA2-575AB00538BF}" type="pres">
      <dgm:prSet presAssocID="{46937FBE-8EAC-4EB3-A4AD-6966DE05D11A}" presName="iconBgRect" presStyleLbl="bgShp" presStyleIdx="1" presStyleCnt="2"/>
      <dgm:spPr/>
    </dgm:pt>
    <dgm:pt modelId="{6390656D-E6E8-471E-B9DE-3EF76FD546A3}" type="pres">
      <dgm:prSet presAssocID="{46937FBE-8EAC-4EB3-A4AD-6966DE05D11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1F6BE18C-C99E-4F06-877F-851E299F2C60}" type="pres">
      <dgm:prSet presAssocID="{46937FBE-8EAC-4EB3-A4AD-6966DE05D11A}" presName="spaceRect" presStyleCnt="0"/>
      <dgm:spPr/>
    </dgm:pt>
    <dgm:pt modelId="{C1643F8C-CC59-49E4-8CDD-68320ABFB532}" type="pres">
      <dgm:prSet presAssocID="{46937FBE-8EAC-4EB3-A4AD-6966DE05D11A}" presName="textRect" presStyleLbl="revTx" presStyleIdx="1" presStyleCnt="2">
        <dgm:presLayoutVars>
          <dgm:chMax val="1"/>
          <dgm:chPref val="1"/>
        </dgm:presLayoutVars>
      </dgm:prSet>
      <dgm:spPr/>
    </dgm:pt>
  </dgm:ptLst>
  <dgm:cxnLst>
    <dgm:cxn modelId="{8DC76579-1261-40E4-A575-5B6B08E30552}" type="presOf" srcId="{46937FBE-8EAC-4EB3-A4AD-6966DE05D11A}" destId="{C1643F8C-CC59-49E4-8CDD-68320ABFB532}" srcOrd="0" destOrd="0" presId="urn:microsoft.com/office/officeart/2018/2/layout/IconCircleList"/>
    <dgm:cxn modelId="{B4D3E159-4B91-4023-A2A4-857CB198A9BB}" type="presOf" srcId="{64E67A0E-7193-4073-A46C-106327636942}" destId="{DFCEF20D-62DF-4ECA-8F6E-E4524E9816B2}" srcOrd="0" destOrd="0" presId="urn:microsoft.com/office/officeart/2018/2/layout/IconCircleList"/>
    <dgm:cxn modelId="{2D1FC096-E6AB-41B4-BD9E-EB05C1E43E53}" type="presOf" srcId="{20777A62-106A-4D6F-B402-D0EC2E81E81A}" destId="{177337FC-B852-4B4A-B1C0-A4FE27EF3187}" srcOrd="0" destOrd="0" presId="urn:microsoft.com/office/officeart/2018/2/layout/IconCircleList"/>
    <dgm:cxn modelId="{9B2050B1-CA49-40DE-8B35-27474194E436}" type="presOf" srcId="{B3EA35DA-309D-4DFE-82DA-7DF8524303F5}" destId="{5D97A7A6-C353-4D77-8CF1-165056854879}" srcOrd="0" destOrd="0" presId="urn:microsoft.com/office/officeart/2018/2/layout/IconCircleList"/>
    <dgm:cxn modelId="{75E024D7-EFC7-4812-BC6A-1A4B5458E950}" srcId="{20777A62-106A-4D6F-B402-D0EC2E81E81A}" destId="{46937FBE-8EAC-4EB3-A4AD-6966DE05D11A}" srcOrd="1" destOrd="0" parTransId="{B95759C1-362F-4889-8983-17CD5084E026}" sibTransId="{B3DE9E22-48A7-42EB-99F9-58F6E0252932}"/>
    <dgm:cxn modelId="{966CB8DF-0094-4438-8AC7-DA66BF9BFCAC}" srcId="{20777A62-106A-4D6F-B402-D0EC2E81E81A}" destId="{B3EA35DA-309D-4DFE-82DA-7DF8524303F5}" srcOrd="0" destOrd="0" parTransId="{C07E0BFE-DC12-42BF-9F56-331C5C142390}" sibTransId="{64E67A0E-7193-4073-A46C-106327636942}"/>
    <dgm:cxn modelId="{9CB7BB8C-7187-48B4-9004-1834E1E20505}" type="presParOf" srcId="{177337FC-B852-4B4A-B1C0-A4FE27EF3187}" destId="{51CAA467-834E-4F23-98DF-52EAF76C2BF1}" srcOrd="0" destOrd="0" presId="urn:microsoft.com/office/officeart/2018/2/layout/IconCircleList"/>
    <dgm:cxn modelId="{2948F918-6DCE-4ABE-964D-EE3CDFD1979E}" type="presParOf" srcId="{51CAA467-834E-4F23-98DF-52EAF76C2BF1}" destId="{163A45BD-EC3E-4E7C-B7AC-B8E1F46B3236}" srcOrd="0" destOrd="0" presId="urn:microsoft.com/office/officeart/2018/2/layout/IconCircleList"/>
    <dgm:cxn modelId="{31C90CCC-1AE4-4E58-A90E-5459E013ECA9}" type="presParOf" srcId="{163A45BD-EC3E-4E7C-B7AC-B8E1F46B3236}" destId="{3E254564-B6F0-4CBC-A652-F0F12877DC98}" srcOrd="0" destOrd="0" presId="urn:microsoft.com/office/officeart/2018/2/layout/IconCircleList"/>
    <dgm:cxn modelId="{BB4F49BC-2454-4137-8863-1A820BC4E8E2}" type="presParOf" srcId="{163A45BD-EC3E-4E7C-B7AC-B8E1F46B3236}" destId="{2CD2EBC0-2EC0-4D50-9B78-D17046C7CAA0}" srcOrd="1" destOrd="0" presId="urn:microsoft.com/office/officeart/2018/2/layout/IconCircleList"/>
    <dgm:cxn modelId="{A6D1A332-E1CF-4CC6-8763-1A5FDE1EEA8F}" type="presParOf" srcId="{163A45BD-EC3E-4E7C-B7AC-B8E1F46B3236}" destId="{591D3B6C-13C2-4E86-869A-2276AC780C6C}" srcOrd="2" destOrd="0" presId="urn:microsoft.com/office/officeart/2018/2/layout/IconCircleList"/>
    <dgm:cxn modelId="{D6A650C0-A777-4005-A697-45119ADC9D3D}" type="presParOf" srcId="{163A45BD-EC3E-4E7C-B7AC-B8E1F46B3236}" destId="{5D97A7A6-C353-4D77-8CF1-165056854879}" srcOrd="3" destOrd="0" presId="urn:microsoft.com/office/officeart/2018/2/layout/IconCircleList"/>
    <dgm:cxn modelId="{A0950160-B842-4C0E-AE6F-FF9CB7B65ECA}" type="presParOf" srcId="{51CAA467-834E-4F23-98DF-52EAF76C2BF1}" destId="{DFCEF20D-62DF-4ECA-8F6E-E4524E9816B2}" srcOrd="1" destOrd="0" presId="urn:microsoft.com/office/officeart/2018/2/layout/IconCircleList"/>
    <dgm:cxn modelId="{8E11CEE0-4429-498C-8631-22E8C5284B0A}" type="presParOf" srcId="{51CAA467-834E-4F23-98DF-52EAF76C2BF1}" destId="{CC5096AC-4309-4D11-8678-9AB41143ED9A}" srcOrd="2" destOrd="0" presId="urn:microsoft.com/office/officeart/2018/2/layout/IconCircleList"/>
    <dgm:cxn modelId="{4DD15AE8-8FCB-4488-BEB5-5B716F4C31FD}" type="presParOf" srcId="{CC5096AC-4309-4D11-8678-9AB41143ED9A}" destId="{F2EDF36A-FC1D-44DA-9FA2-575AB00538BF}" srcOrd="0" destOrd="0" presId="urn:microsoft.com/office/officeart/2018/2/layout/IconCircleList"/>
    <dgm:cxn modelId="{BB3B433F-8E29-470A-9D09-59312BAAC999}" type="presParOf" srcId="{CC5096AC-4309-4D11-8678-9AB41143ED9A}" destId="{6390656D-E6E8-471E-B9DE-3EF76FD546A3}" srcOrd="1" destOrd="0" presId="urn:microsoft.com/office/officeart/2018/2/layout/IconCircleList"/>
    <dgm:cxn modelId="{7D27B573-1FA1-4E44-BDF1-FB8567A46B8D}" type="presParOf" srcId="{CC5096AC-4309-4D11-8678-9AB41143ED9A}" destId="{1F6BE18C-C99E-4F06-877F-851E299F2C60}" srcOrd="2" destOrd="0" presId="urn:microsoft.com/office/officeart/2018/2/layout/IconCircleList"/>
    <dgm:cxn modelId="{A93006D8-D89D-4501-BD09-072A86A3452A}" type="presParOf" srcId="{CC5096AC-4309-4D11-8678-9AB41143ED9A}" destId="{C1643F8C-CC59-49E4-8CDD-68320ABFB532}"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E9C0E3C-C831-4177-A1D0-A135638555BB}" type="doc">
      <dgm:prSet loTypeId="urn:microsoft.com/office/officeart/2005/8/layout/hierarchy1" loCatId="hierarchy" qsTypeId="urn:microsoft.com/office/officeart/2005/8/quickstyle/simple4" qsCatId="simple" csTypeId="urn:microsoft.com/office/officeart/2005/8/colors/accent1_2" csCatId="accent1" phldr="1"/>
      <dgm:spPr/>
      <dgm:t>
        <a:bodyPr/>
        <a:lstStyle/>
        <a:p>
          <a:endParaRPr lang="en-US"/>
        </a:p>
      </dgm:t>
    </dgm:pt>
    <dgm:pt modelId="{867DAE7F-E884-47D9-B034-B7AF3819620E}">
      <dgm:prSet/>
      <dgm:spPr/>
      <dgm:t>
        <a:bodyPr/>
        <a:lstStyle/>
        <a:p>
          <a:pPr>
            <a:defRPr cap="all"/>
          </a:pPr>
          <a:r>
            <a:rPr lang="en-US"/>
            <a:t>Hindrance to the production of melatonin </a:t>
          </a:r>
        </a:p>
      </dgm:t>
    </dgm:pt>
    <dgm:pt modelId="{DAD499B1-B6B4-4215-B8BD-11150A337A4B}" type="parTrans" cxnId="{09967366-5471-46E0-946E-CE2CB12954C3}">
      <dgm:prSet/>
      <dgm:spPr/>
      <dgm:t>
        <a:bodyPr/>
        <a:lstStyle/>
        <a:p>
          <a:endParaRPr lang="en-US"/>
        </a:p>
      </dgm:t>
    </dgm:pt>
    <dgm:pt modelId="{79D26F6E-4156-4189-8949-32D2D1191705}" type="sibTrans" cxnId="{09967366-5471-46E0-946E-CE2CB12954C3}">
      <dgm:prSet/>
      <dgm:spPr/>
      <dgm:t>
        <a:bodyPr/>
        <a:lstStyle/>
        <a:p>
          <a:endParaRPr lang="en-US"/>
        </a:p>
      </dgm:t>
    </dgm:pt>
    <dgm:pt modelId="{C0B469CF-12E1-4885-A8ED-79E7F7B35A0E}">
      <dgm:prSet/>
      <dgm:spPr/>
      <dgm:t>
        <a:bodyPr/>
        <a:lstStyle/>
        <a:p>
          <a:pPr>
            <a:defRPr cap="all"/>
          </a:pPr>
          <a:r>
            <a:rPr lang="en-US" dirty="0"/>
            <a:t>The brain remains alert and activated </a:t>
          </a:r>
        </a:p>
      </dgm:t>
    </dgm:pt>
    <dgm:pt modelId="{5F25FD89-0BCA-40A5-B60A-93E7E22DE258}" type="parTrans" cxnId="{0425E2AB-2E55-460C-A323-B2E51E0ADA05}">
      <dgm:prSet/>
      <dgm:spPr/>
      <dgm:t>
        <a:bodyPr/>
        <a:lstStyle/>
        <a:p>
          <a:endParaRPr lang="en-US"/>
        </a:p>
      </dgm:t>
    </dgm:pt>
    <dgm:pt modelId="{AF657562-8FCB-46B9-96C4-C3D5A334F00B}" type="sibTrans" cxnId="{0425E2AB-2E55-460C-A323-B2E51E0ADA05}">
      <dgm:prSet/>
      <dgm:spPr/>
      <dgm:t>
        <a:bodyPr/>
        <a:lstStyle/>
        <a:p>
          <a:endParaRPr lang="en-US"/>
        </a:p>
      </dgm:t>
    </dgm:pt>
    <dgm:pt modelId="{ECDA1B64-335C-49A6-A455-72EDB26BEB94}">
      <dgm:prSet/>
      <dgm:spPr/>
      <dgm:t>
        <a:bodyPr/>
        <a:lstStyle/>
        <a:p>
          <a:pPr>
            <a:defRPr cap="all"/>
          </a:pPr>
          <a:r>
            <a:rPr lang="en-US"/>
            <a:t>Impact on cognitive performance </a:t>
          </a:r>
        </a:p>
      </dgm:t>
    </dgm:pt>
    <dgm:pt modelId="{5C6CFBEC-14AA-4A5F-9FED-C214B0D12F5D}" type="parTrans" cxnId="{BA31B96A-6747-4615-B9AF-A8A0F02C09BE}">
      <dgm:prSet/>
      <dgm:spPr/>
      <dgm:t>
        <a:bodyPr/>
        <a:lstStyle/>
        <a:p>
          <a:endParaRPr lang="en-US"/>
        </a:p>
      </dgm:t>
    </dgm:pt>
    <dgm:pt modelId="{940A81B7-F793-42D9-8E41-DBC466A16B4F}" type="sibTrans" cxnId="{BA31B96A-6747-4615-B9AF-A8A0F02C09BE}">
      <dgm:prSet/>
      <dgm:spPr/>
      <dgm:t>
        <a:bodyPr/>
        <a:lstStyle/>
        <a:p>
          <a:endParaRPr lang="en-US"/>
        </a:p>
      </dgm:t>
    </dgm:pt>
    <dgm:pt modelId="{9B76CA8A-05A3-5A49-AC30-165905F60CB7}">
      <dgm:prSet/>
      <dgm:spPr/>
      <dgm:t>
        <a:bodyPr/>
        <a:lstStyle/>
        <a:p>
          <a:pPr>
            <a:defRPr cap="all"/>
          </a:pPr>
          <a:r>
            <a:rPr lang="en-US"/>
            <a:t>Obesity</a:t>
          </a:r>
        </a:p>
      </dgm:t>
    </dgm:pt>
    <dgm:pt modelId="{A4461C94-8E98-3D4F-A729-9E35155B025C}" type="parTrans" cxnId="{93AA4E49-E8F7-4240-BC21-66D31A30EBB0}">
      <dgm:prSet/>
      <dgm:spPr/>
      <dgm:t>
        <a:bodyPr/>
        <a:lstStyle/>
        <a:p>
          <a:endParaRPr lang="en-GB"/>
        </a:p>
      </dgm:t>
    </dgm:pt>
    <dgm:pt modelId="{9071FA33-6EBE-6340-B736-FFEF52D94191}" type="sibTrans" cxnId="{93AA4E49-E8F7-4240-BC21-66D31A30EBB0}">
      <dgm:prSet/>
      <dgm:spPr/>
    </dgm:pt>
    <dgm:pt modelId="{87893C7F-C6C5-6D43-953B-B90717872F19}" type="pres">
      <dgm:prSet presAssocID="{FE9C0E3C-C831-4177-A1D0-A135638555BB}" presName="hierChild1" presStyleCnt="0">
        <dgm:presLayoutVars>
          <dgm:chPref val="1"/>
          <dgm:dir/>
          <dgm:animOne val="branch"/>
          <dgm:animLvl val="lvl"/>
          <dgm:resizeHandles/>
        </dgm:presLayoutVars>
      </dgm:prSet>
      <dgm:spPr/>
    </dgm:pt>
    <dgm:pt modelId="{50307E7D-2627-FC4A-AAF8-2A6D24E41222}" type="pres">
      <dgm:prSet presAssocID="{867DAE7F-E884-47D9-B034-B7AF3819620E}" presName="hierRoot1" presStyleCnt="0"/>
      <dgm:spPr/>
    </dgm:pt>
    <dgm:pt modelId="{CAABEA5F-B812-694F-A3B9-FE39EA77055C}" type="pres">
      <dgm:prSet presAssocID="{867DAE7F-E884-47D9-B034-B7AF3819620E}" presName="composite" presStyleCnt="0"/>
      <dgm:spPr/>
    </dgm:pt>
    <dgm:pt modelId="{304F9D70-C600-3F41-9392-B64CB161326A}" type="pres">
      <dgm:prSet presAssocID="{867DAE7F-E884-47D9-B034-B7AF3819620E}" presName="background" presStyleLbl="node0" presStyleIdx="0" presStyleCnt="4"/>
      <dgm:spPr/>
    </dgm:pt>
    <dgm:pt modelId="{9895CAD5-53F1-6147-9712-8E02CBDF01DB}" type="pres">
      <dgm:prSet presAssocID="{867DAE7F-E884-47D9-B034-B7AF3819620E}" presName="text" presStyleLbl="fgAcc0" presStyleIdx="0" presStyleCnt="4">
        <dgm:presLayoutVars>
          <dgm:chPref val="3"/>
        </dgm:presLayoutVars>
      </dgm:prSet>
      <dgm:spPr/>
    </dgm:pt>
    <dgm:pt modelId="{B622BD9C-0F76-4C4B-BCE0-A52C65495591}" type="pres">
      <dgm:prSet presAssocID="{867DAE7F-E884-47D9-B034-B7AF3819620E}" presName="hierChild2" presStyleCnt="0"/>
      <dgm:spPr/>
    </dgm:pt>
    <dgm:pt modelId="{947E31EC-B114-9945-B716-03933D30602A}" type="pres">
      <dgm:prSet presAssocID="{C0B469CF-12E1-4885-A8ED-79E7F7B35A0E}" presName="hierRoot1" presStyleCnt="0"/>
      <dgm:spPr/>
    </dgm:pt>
    <dgm:pt modelId="{CF633BB4-1BD3-6441-9336-391E064548F1}" type="pres">
      <dgm:prSet presAssocID="{C0B469CF-12E1-4885-A8ED-79E7F7B35A0E}" presName="composite" presStyleCnt="0"/>
      <dgm:spPr/>
    </dgm:pt>
    <dgm:pt modelId="{1AE2F1F9-4F11-AA49-B9B7-959CC4228779}" type="pres">
      <dgm:prSet presAssocID="{C0B469CF-12E1-4885-A8ED-79E7F7B35A0E}" presName="background" presStyleLbl="node0" presStyleIdx="1" presStyleCnt="4"/>
      <dgm:spPr/>
    </dgm:pt>
    <dgm:pt modelId="{8CBA94B3-6986-6049-9ACA-26E5CDCC0863}" type="pres">
      <dgm:prSet presAssocID="{C0B469CF-12E1-4885-A8ED-79E7F7B35A0E}" presName="text" presStyleLbl="fgAcc0" presStyleIdx="1" presStyleCnt="4">
        <dgm:presLayoutVars>
          <dgm:chPref val="3"/>
        </dgm:presLayoutVars>
      </dgm:prSet>
      <dgm:spPr/>
    </dgm:pt>
    <dgm:pt modelId="{3486A0B5-94EC-BB43-AFB4-3115C5E4F809}" type="pres">
      <dgm:prSet presAssocID="{C0B469CF-12E1-4885-A8ED-79E7F7B35A0E}" presName="hierChild2" presStyleCnt="0"/>
      <dgm:spPr/>
    </dgm:pt>
    <dgm:pt modelId="{D6702FCF-F589-C943-ACD3-A26C8522DA26}" type="pres">
      <dgm:prSet presAssocID="{ECDA1B64-335C-49A6-A455-72EDB26BEB94}" presName="hierRoot1" presStyleCnt="0"/>
      <dgm:spPr/>
    </dgm:pt>
    <dgm:pt modelId="{6B534B3F-1511-2D4D-ADA2-251D27A57560}" type="pres">
      <dgm:prSet presAssocID="{ECDA1B64-335C-49A6-A455-72EDB26BEB94}" presName="composite" presStyleCnt="0"/>
      <dgm:spPr/>
    </dgm:pt>
    <dgm:pt modelId="{DF4D5835-05EC-9147-8236-81FA1AB6ADA0}" type="pres">
      <dgm:prSet presAssocID="{ECDA1B64-335C-49A6-A455-72EDB26BEB94}" presName="background" presStyleLbl="node0" presStyleIdx="2" presStyleCnt="4"/>
      <dgm:spPr/>
    </dgm:pt>
    <dgm:pt modelId="{6D14E1EF-0D9E-D641-8FB4-E82E47CE31C4}" type="pres">
      <dgm:prSet presAssocID="{ECDA1B64-335C-49A6-A455-72EDB26BEB94}" presName="text" presStyleLbl="fgAcc0" presStyleIdx="2" presStyleCnt="4">
        <dgm:presLayoutVars>
          <dgm:chPref val="3"/>
        </dgm:presLayoutVars>
      </dgm:prSet>
      <dgm:spPr/>
    </dgm:pt>
    <dgm:pt modelId="{8945CD1B-0D60-7F4D-AADB-08044E193E04}" type="pres">
      <dgm:prSet presAssocID="{ECDA1B64-335C-49A6-A455-72EDB26BEB94}" presName="hierChild2" presStyleCnt="0"/>
      <dgm:spPr/>
    </dgm:pt>
    <dgm:pt modelId="{456A2DA2-3BFB-694A-AAEC-5B41AFA22CB6}" type="pres">
      <dgm:prSet presAssocID="{9B76CA8A-05A3-5A49-AC30-165905F60CB7}" presName="hierRoot1" presStyleCnt="0"/>
      <dgm:spPr/>
    </dgm:pt>
    <dgm:pt modelId="{097502F4-07EE-5942-8431-3A4EA74DE58F}" type="pres">
      <dgm:prSet presAssocID="{9B76CA8A-05A3-5A49-AC30-165905F60CB7}" presName="composite" presStyleCnt="0"/>
      <dgm:spPr/>
    </dgm:pt>
    <dgm:pt modelId="{6EC8C3C2-467A-6A42-8FB7-3F4D7A52C54F}" type="pres">
      <dgm:prSet presAssocID="{9B76CA8A-05A3-5A49-AC30-165905F60CB7}" presName="background" presStyleLbl="node0" presStyleIdx="3" presStyleCnt="4"/>
      <dgm:spPr/>
    </dgm:pt>
    <dgm:pt modelId="{25076CF5-FD2C-BA4C-A76F-D9C4E39768B1}" type="pres">
      <dgm:prSet presAssocID="{9B76CA8A-05A3-5A49-AC30-165905F60CB7}" presName="text" presStyleLbl="fgAcc0" presStyleIdx="3" presStyleCnt="4">
        <dgm:presLayoutVars>
          <dgm:chPref val="3"/>
        </dgm:presLayoutVars>
      </dgm:prSet>
      <dgm:spPr/>
    </dgm:pt>
    <dgm:pt modelId="{93FA6CAF-A0F3-9843-B720-4B1D2E79F727}" type="pres">
      <dgm:prSet presAssocID="{9B76CA8A-05A3-5A49-AC30-165905F60CB7}" presName="hierChild2" presStyleCnt="0"/>
      <dgm:spPr/>
    </dgm:pt>
  </dgm:ptLst>
  <dgm:cxnLst>
    <dgm:cxn modelId="{B0C4C503-7F64-0842-B39F-E19E1DADE822}" type="presOf" srcId="{9B76CA8A-05A3-5A49-AC30-165905F60CB7}" destId="{25076CF5-FD2C-BA4C-A76F-D9C4E39768B1}" srcOrd="0" destOrd="0" presId="urn:microsoft.com/office/officeart/2005/8/layout/hierarchy1"/>
    <dgm:cxn modelId="{09967366-5471-46E0-946E-CE2CB12954C3}" srcId="{FE9C0E3C-C831-4177-A1D0-A135638555BB}" destId="{867DAE7F-E884-47D9-B034-B7AF3819620E}" srcOrd="0" destOrd="0" parTransId="{DAD499B1-B6B4-4215-B8BD-11150A337A4B}" sibTransId="{79D26F6E-4156-4189-8949-32D2D1191705}"/>
    <dgm:cxn modelId="{93AA4E49-E8F7-4240-BC21-66D31A30EBB0}" srcId="{FE9C0E3C-C831-4177-A1D0-A135638555BB}" destId="{9B76CA8A-05A3-5A49-AC30-165905F60CB7}" srcOrd="3" destOrd="0" parTransId="{A4461C94-8E98-3D4F-A729-9E35155B025C}" sibTransId="{9071FA33-6EBE-6340-B736-FFEF52D94191}"/>
    <dgm:cxn modelId="{BA31B96A-6747-4615-B9AF-A8A0F02C09BE}" srcId="{FE9C0E3C-C831-4177-A1D0-A135638555BB}" destId="{ECDA1B64-335C-49A6-A455-72EDB26BEB94}" srcOrd="2" destOrd="0" parTransId="{5C6CFBEC-14AA-4A5F-9FED-C214B0D12F5D}" sibTransId="{940A81B7-F793-42D9-8E41-DBC466A16B4F}"/>
    <dgm:cxn modelId="{6F098B9F-E8F9-1443-A4D1-44EA197088AA}" type="presOf" srcId="{ECDA1B64-335C-49A6-A455-72EDB26BEB94}" destId="{6D14E1EF-0D9E-D641-8FB4-E82E47CE31C4}" srcOrd="0" destOrd="0" presId="urn:microsoft.com/office/officeart/2005/8/layout/hierarchy1"/>
    <dgm:cxn modelId="{0425E2AB-2E55-460C-A323-B2E51E0ADA05}" srcId="{FE9C0E3C-C831-4177-A1D0-A135638555BB}" destId="{C0B469CF-12E1-4885-A8ED-79E7F7B35A0E}" srcOrd="1" destOrd="0" parTransId="{5F25FD89-0BCA-40A5-B60A-93E7E22DE258}" sibTransId="{AF657562-8FCB-46B9-96C4-C3D5A334F00B}"/>
    <dgm:cxn modelId="{6F14DBE2-44AA-1E43-BD56-B29D5422744F}" type="presOf" srcId="{C0B469CF-12E1-4885-A8ED-79E7F7B35A0E}" destId="{8CBA94B3-6986-6049-9ACA-26E5CDCC0863}" srcOrd="0" destOrd="0" presId="urn:microsoft.com/office/officeart/2005/8/layout/hierarchy1"/>
    <dgm:cxn modelId="{656FC7E4-167C-3646-9928-18C4F10A08A4}" type="presOf" srcId="{867DAE7F-E884-47D9-B034-B7AF3819620E}" destId="{9895CAD5-53F1-6147-9712-8E02CBDF01DB}" srcOrd="0" destOrd="0" presId="urn:microsoft.com/office/officeart/2005/8/layout/hierarchy1"/>
    <dgm:cxn modelId="{B0774CF6-3957-BB4D-AE48-27926BCB876D}" type="presOf" srcId="{FE9C0E3C-C831-4177-A1D0-A135638555BB}" destId="{87893C7F-C6C5-6D43-953B-B90717872F19}" srcOrd="0" destOrd="0" presId="urn:microsoft.com/office/officeart/2005/8/layout/hierarchy1"/>
    <dgm:cxn modelId="{609A026E-D3F9-C646-9282-650F88349E74}" type="presParOf" srcId="{87893C7F-C6C5-6D43-953B-B90717872F19}" destId="{50307E7D-2627-FC4A-AAF8-2A6D24E41222}" srcOrd="0" destOrd="0" presId="urn:microsoft.com/office/officeart/2005/8/layout/hierarchy1"/>
    <dgm:cxn modelId="{F5B56390-645D-334B-9685-90266F1E60DE}" type="presParOf" srcId="{50307E7D-2627-FC4A-AAF8-2A6D24E41222}" destId="{CAABEA5F-B812-694F-A3B9-FE39EA77055C}" srcOrd="0" destOrd="0" presId="urn:microsoft.com/office/officeart/2005/8/layout/hierarchy1"/>
    <dgm:cxn modelId="{432914E4-B37A-0A4A-84E8-3DFC8EE01AD0}" type="presParOf" srcId="{CAABEA5F-B812-694F-A3B9-FE39EA77055C}" destId="{304F9D70-C600-3F41-9392-B64CB161326A}" srcOrd="0" destOrd="0" presId="urn:microsoft.com/office/officeart/2005/8/layout/hierarchy1"/>
    <dgm:cxn modelId="{9196F626-EE02-7E4B-9E55-11D568C5AF96}" type="presParOf" srcId="{CAABEA5F-B812-694F-A3B9-FE39EA77055C}" destId="{9895CAD5-53F1-6147-9712-8E02CBDF01DB}" srcOrd="1" destOrd="0" presId="urn:microsoft.com/office/officeart/2005/8/layout/hierarchy1"/>
    <dgm:cxn modelId="{0551FA18-F826-FC4C-B100-0D4382E41780}" type="presParOf" srcId="{50307E7D-2627-FC4A-AAF8-2A6D24E41222}" destId="{B622BD9C-0F76-4C4B-BCE0-A52C65495591}" srcOrd="1" destOrd="0" presId="urn:microsoft.com/office/officeart/2005/8/layout/hierarchy1"/>
    <dgm:cxn modelId="{AA2DC42C-8318-2E4D-B473-0AB194DF3CA0}" type="presParOf" srcId="{87893C7F-C6C5-6D43-953B-B90717872F19}" destId="{947E31EC-B114-9945-B716-03933D30602A}" srcOrd="1" destOrd="0" presId="urn:microsoft.com/office/officeart/2005/8/layout/hierarchy1"/>
    <dgm:cxn modelId="{F4992B17-0BD6-E84C-B549-F497A2126C7C}" type="presParOf" srcId="{947E31EC-B114-9945-B716-03933D30602A}" destId="{CF633BB4-1BD3-6441-9336-391E064548F1}" srcOrd="0" destOrd="0" presId="urn:microsoft.com/office/officeart/2005/8/layout/hierarchy1"/>
    <dgm:cxn modelId="{1AE32180-5296-4D47-BB09-DA20301D48E0}" type="presParOf" srcId="{CF633BB4-1BD3-6441-9336-391E064548F1}" destId="{1AE2F1F9-4F11-AA49-B9B7-959CC4228779}" srcOrd="0" destOrd="0" presId="urn:microsoft.com/office/officeart/2005/8/layout/hierarchy1"/>
    <dgm:cxn modelId="{0F4DB8BA-11D3-B943-A0B3-7436B7B583BA}" type="presParOf" srcId="{CF633BB4-1BD3-6441-9336-391E064548F1}" destId="{8CBA94B3-6986-6049-9ACA-26E5CDCC0863}" srcOrd="1" destOrd="0" presId="urn:microsoft.com/office/officeart/2005/8/layout/hierarchy1"/>
    <dgm:cxn modelId="{1A314685-663F-9940-B864-00EA8ADF63A1}" type="presParOf" srcId="{947E31EC-B114-9945-B716-03933D30602A}" destId="{3486A0B5-94EC-BB43-AFB4-3115C5E4F809}" srcOrd="1" destOrd="0" presId="urn:microsoft.com/office/officeart/2005/8/layout/hierarchy1"/>
    <dgm:cxn modelId="{0BD9C667-E03B-7C4E-98A1-04DA58E15CEE}" type="presParOf" srcId="{87893C7F-C6C5-6D43-953B-B90717872F19}" destId="{D6702FCF-F589-C943-ACD3-A26C8522DA26}" srcOrd="2" destOrd="0" presId="urn:microsoft.com/office/officeart/2005/8/layout/hierarchy1"/>
    <dgm:cxn modelId="{07783D1E-BB6B-6942-9F76-081FC393A878}" type="presParOf" srcId="{D6702FCF-F589-C943-ACD3-A26C8522DA26}" destId="{6B534B3F-1511-2D4D-ADA2-251D27A57560}" srcOrd="0" destOrd="0" presId="urn:microsoft.com/office/officeart/2005/8/layout/hierarchy1"/>
    <dgm:cxn modelId="{34A2A6A9-8711-1B43-9858-0077246E804F}" type="presParOf" srcId="{6B534B3F-1511-2D4D-ADA2-251D27A57560}" destId="{DF4D5835-05EC-9147-8236-81FA1AB6ADA0}" srcOrd="0" destOrd="0" presId="urn:microsoft.com/office/officeart/2005/8/layout/hierarchy1"/>
    <dgm:cxn modelId="{EED045DE-69EA-FD45-B4F5-C6477E74217F}" type="presParOf" srcId="{6B534B3F-1511-2D4D-ADA2-251D27A57560}" destId="{6D14E1EF-0D9E-D641-8FB4-E82E47CE31C4}" srcOrd="1" destOrd="0" presId="urn:microsoft.com/office/officeart/2005/8/layout/hierarchy1"/>
    <dgm:cxn modelId="{589CF69A-221B-A64B-BFBF-C942468F93F9}" type="presParOf" srcId="{D6702FCF-F589-C943-ACD3-A26C8522DA26}" destId="{8945CD1B-0D60-7F4D-AADB-08044E193E04}" srcOrd="1" destOrd="0" presId="urn:microsoft.com/office/officeart/2005/8/layout/hierarchy1"/>
    <dgm:cxn modelId="{72AEEEB4-4D9F-D14D-BEEE-6DDB92F4C0E9}" type="presParOf" srcId="{87893C7F-C6C5-6D43-953B-B90717872F19}" destId="{456A2DA2-3BFB-694A-AAEC-5B41AFA22CB6}" srcOrd="3" destOrd="0" presId="urn:microsoft.com/office/officeart/2005/8/layout/hierarchy1"/>
    <dgm:cxn modelId="{FF61CD7B-2888-F44D-88E3-FC8B39B1C590}" type="presParOf" srcId="{456A2DA2-3BFB-694A-AAEC-5B41AFA22CB6}" destId="{097502F4-07EE-5942-8431-3A4EA74DE58F}" srcOrd="0" destOrd="0" presId="urn:microsoft.com/office/officeart/2005/8/layout/hierarchy1"/>
    <dgm:cxn modelId="{701ABCEE-4B2B-C542-BE61-8FFF8F6B1B1D}" type="presParOf" srcId="{097502F4-07EE-5942-8431-3A4EA74DE58F}" destId="{6EC8C3C2-467A-6A42-8FB7-3F4D7A52C54F}" srcOrd="0" destOrd="0" presId="urn:microsoft.com/office/officeart/2005/8/layout/hierarchy1"/>
    <dgm:cxn modelId="{5B8E5AE2-6E09-2344-A145-278729631B1C}" type="presParOf" srcId="{097502F4-07EE-5942-8431-3A4EA74DE58F}" destId="{25076CF5-FD2C-BA4C-A76F-D9C4E39768B1}" srcOrd="1" destOrd="0" presId="urn:microsoft.com/office/officeart/2005/8/layout/hierarchy1"/>
    <dgm:cxn modelId="{7E4ED12F-ACF4-6D46-8BBA-8BC64D2B1E8C}" type="presParOf" srcId="{456A2DA2-3BFB-694A-AAEC-5B41AFA22CB6}" destId="{93FA6CAF-A0F3-9843-B720-4B1D2E79F72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7B8ADCC-F983-4CD4-A2DF-23103142EA81}" type="doc">
      <dgm:prSet loTypeId="urn:microsoft.com/office/officeart/2005/8/layout/cycle1" loCatId="cycle" qsTypeId="urn:microsoft.com/office/officeart/2005/8/quickstyle/simple4" qsCatId="simple" csTypeId="urn:microsoft.com/office/officeart/2005/8/colors/accent6_2" csCatId="accent6" phldr="1"/>
      <dgm:spPr/>
      <dgm:t>
        <a:bodyPr/>
        <a:lstStyle/>
        <a:p>
          <a:endParaRPr lang="en-US"/>
        </a:p>
      </dgm:t>
    </dgm:pt>
    <dgm:pt modelId="{2AF8650A-C988-4F8F-BB2D-48E255567760}">
      <dgm:prSet/>
      <dgm:spPr/>
      <dgm:t>
        <a:bodyPr/>
        <a:lstStyle/>
        <a:p>
          <a:r>
            <a:rPr lang="en-US" dirty="0"/>
            <a:t>Mindfulness </a:t>
          </a:r>
        </a:p>
      </dgm:t>
    </dgm:pt>
    <dgm:pt modelId="{6BB22BBC-1B4A-45B1-A610-AEBFCC90CF15}" type="parTrans" cxnId="{6D90E144-DEBC-4FC2-91DB-3D5F83C0FEBA}">
      <dgm:prSet/>
      <dgm:spPr/>
      <dgm:t>
        <a:bodyPr/>
        <a:lstStyle/>
        <a:p>
          <a:endParaRPr lang="en-US"/>
        </a:p>
      </dgm:t>
    </dgm:pt>
    <dgm:pt modelId="{867866F5-0095-4683-9DC1-6EFC0E1B6EFA}" type="sibTrans" cxnId="{6D90E144-DEBC-4FC2-91DB-3D5F83C0FEBA}">
      <dgm:prSet/>
      <dgm:spPr/>
      <dgm:t>
        <a:bodyPr/>
        <a:lstStyle/>
        <a:p>
          <a:endParaRPr lang="en-US"/>
        </a:p>
      </dgm:t>
    </dgm:pt>
    <dgm:pt modelId="{5A918B6E-CF97-48EF-8ADE-17394F594941}">
      <dgm:prSet/>
      <dgm:spPr/>
      <dgm:t>
        <a:bodyPr/>
        <a:lstStyle/>
        <a:p>
          <a:r>
            <a:rPr lang="en-US"/>
            <a:t>Self-care </a:t>
          </a:r>
        </a:p>
      </dgm:t>
    </dgm:pt>
    <dgm:pt modelId="{89202C92-9ACE-40B8-873F-8240E20CC1C9}" type="parTrans" cxnId="{6FE0226C-B968-4ED9-BEA5-452908886D2C}">
      <dgm:prSet/>
      <dgm:spPr/>
      <dgm:t>
        <a:bodyPr/>
        <a:lstStyle/>
        <a:p>
          <a:endParaRPr lang="en-US"/>
        </a:p>
      </dgm:t>
    </dgm:pt>
    <dgm:pt modelId="{48CF616B-C82E-4B3B-8821-88C5AA39EE9C}" type="sibTrans" cxnId="{6FE0226C-B968-4ED9-BEA5-452908886D2C}">
      <dgm:prSet/>
      <dgm:spPr/>
      <dgm:t>
        <a:bodyPr/>
        <a:lstStyle/>
        <a:p>
          <a:endParaRPr lang="en-US"/>
        </a:p>
      </dgm:t>
    </dgm:pt>
    <dgm:pt modelId="{FBF57DCD-4586-4D44-A008-BF110A0EC439}">
      <dgm:prSet/>
      <dgm:spPr/>
      <dgm:t>
        <a:bodyPr/>
        <a:lstStyle/>
        <a:p>
          <a:r>
            <a:rPr lang="en-US" dirty="0"/>
            <a:t>Participate in group activities that do not involve screens</a:t>
          </a:r>
        </a:p>
      </dgm:t>
    </dgm:pt>
    <dgm:pt modelId="{886E1B17-5451-4BD0-A847-2ABB96A6074A}" type="parTrans" cxnId="{BEFCA3A2-6517-49C7-8CF8-40A8944D41FD}">
      <dgm:prSet/>
      <dgm:spPr/>
      <dgm:t>
        <a:bodyPr/>
        <a:lstStyle/>
        <a:p>
          <a:endParaRPr lang="en-US"/>
        </a:p>
      </dgm:t>
    </dgm:pt>
    <dgm:pt modelId="{996359C7-020B-4684-9A3F-93DC2F3E5949}" type="sibTrans" cxnId="{BEFCA3A2-6517-49C7-8CF8-40A8944D41FD}">
      <dgm:prSet/>
      <dgm:spPr/>
      <dgm:t>
        <a:bodyPr/>
        <a:lstStyle/>
        <a:p>
          <a:endParaRPr lang="en-US"/>
        </a:p>
      </dgm:t>
    </dgm:pt>
    <dgm:pt modelId="{1C7C324E-DDED-4CAA-8415-E2C966CB2CB7}">
      <dgm:prSet/>
      <dgm:spPr/>
      <dgm:t>
        <a:bodyPr/>
        <a:lstStyle/>
        <a:p>
          <a:r>
            <a:rPr lang="en-US" dirty="0"/>
            <a:t>Encourage hobbies that do not involve a screen </a:t>
          </a:r>
        </a:p>
      </dgm:t>
    </dgm:pt>
    <dgm:pt modelId="{B5C75A77-0A00-4BA0-BC47-AA45AB16CADB}" type="parTrans" cxnId="{C5C4005B-488C-46B0-9B19-5C17505CC434}">
      <dgm:prSet/>
      <dgm:spPr/>
      <dgm:t>
        <a:bodyPr/>
        <a:lstStyle/>
        <a:p>
          <a:endParaRPr lang="en-US"/>
        </a:p>
      </dgm:t>
    </dgm:pt>
    <dgm:pt modelId="{0721AC28-07C7-4312-A490-81C872DA32DD}" type="sibTrans" cxnId="{C5C4005B-488C-46B0-9B19-5C17505CC434}">
      <dgm:prSet/>
      <dgm:spPr/>
      <dgm:t>
        <a:bodyPr/>
        <a:lstStyle/>
        <a:p>
          <a:endParaRPr lang="en-US"/>
        </a:p>
      </dgm:t>
    </dgm:pt>
    <dgm:pt modelId="{67F285DE-785D-48C7-B33F-326766544C4B}">
      <dgm:prSet/>
      <dgm:spPr/>
      <dgm:t>
        <a:bodyPr/>
        <a:lstStyle/>
        <a:p>
          <a:r>
            <a:rPr lang="en-US" dirty="0"/>
            <a:t>Emphasize connection and creativity while using devices </a:t>
          </a:r>
        </a:p>
      </dgm:t>
    </dgm:pt>
    <dgm:pt modelId="{7CC2CC23-CC8B-42F3-8936-ABC8649074EA}" type="parTrans" cxnId="{8ACBF0EE-9DC5-47F6-B0C7-36255A02D890}">
      <dgm:prSet/>
      <dgm:spPr/>
      <dgm:t>
        <a:bodyPr/>
        <a:lstStyle/>
        <a:p>
          <a:endParaRPr lang="en-US"/>
        </a:p>
      </dgm:t>
    </dgm:pt>
    <dgm:pt modelId="{753ABBC1-6AFF-4A25-9D82-14ACA1D93E1E}" type="sibTrans" cxnId="{8ACBF0EE-9DC5-47F6-B0C7-36255A02D890}">
      <dgm:prSet/>
      <dgm:spPr/>
      <dgm:t>
        <a:bodyPr/>
        <a:lstStyle/>
        <a:p>
          <a:endParaRPr lang="en-US"/>
        </a:p>
      </dgm:t>
    </dgm:pt>
    <dgm:pt modelId="{44A9F24F-6428-4384-B4A1-ABB382316931}">
      <dgm:prSet/>
      <dgm:spPr/>
      <dgm:t>
        <a:bodyPr/>
        <a:lstStyle/>
        <a:p>
          <a:r>
            <a:rPr lang="en-US" dirty="0"/>
            <a:t>Reinforce time limits </a:t>
          </a:r>
        </a:p>
      </dgm:t>
    </dgm:pt>
    <dgm:pt modelId="{4AD775E0-216E-4FF2-B7E0-290A712BBD8C}" type="parTrans" cxnId="{DDA88717-C826-4497-90F5-E7D2CCF859FA}">
      <dgm:prSet/>
      <dgm:spPr/>
      <dgm:t>
        <a:bodyPr/>
        <a:lstStyle/>
        <a:p>
          <a:endParaRPr lang="en-US"/>
        </a:p>
      </dgm:t>
    </dgm:pt>
    <dgm:pt modelId="{8C5C7E43-05AF-4E81-9519-11D556D86805}" type="sibTrans" cxnId="{DDA88717-C826-4497-90F5-E7D2CCF859FA}">
      <dgm:prSet/>
      <dgm:spPr/>
      <dgm:t>
        <a:bodyPr/>
        <a:lstStyle/>
        <a:p>
          <a:endParaRPr lang="en-US"/>
        </a:p>
      </dgm:t>
    </dgm:pt>
    <dgm:pt modelId="{A95F6FD5-A3C7-7945-B3D7-DFE3A9F02482}" type="pres">
      <dgm:prSet presAssocID="{17B8ADCC-F983-4CD4-A2DF-23103142EA81}" presName="cycle" presStyleCnt="0">
        <dgm:presLayoutVars>
          <dgm:dir/>
          <dgm:resizeHandles val="exact"/>
        </dgm:presLayoutVars>
      </dgm:prSet>
      <dgm:spPr/>
    </dgm:pt>
    <dgm:pt modelId="{396DACC9-577F-9446-9F3B-B0F350381EF1}" type="pres">
      <dgm:prSet presAssocID="{2AF8650A-C988-4F8F-BB2D-48E255567760}" presName="dummy" presStyleCnt="0"/>
      <dgm:spPr/>
    </dgm:pt>
    <dgm:pt modelId="{7BE9E786-E124-0B43-AEC4-11B652612132}" type="pres">
      <dgm:prSet presAssocID="{2AF8650A-C988-4F8F-BB2D-48E255567760}" presName="node" presStyleLbl="revTx" presStyleIdx="0" presStyleCnt="6">
        <dgm:presLayoutVars>
          <dgm:bulletEnabled val="1"/>
        </dgm:presLayoutVars>
      </dgm:prSet>
      <dgm:spPr/>
    </dgm:pt>
    <dgm:pt modelId="{371DEAD9-5DB5-D043-B923-00440F7B9643}" type="pres">
      <dgm:prSet presAssocID="{867866F5-0095-4683-9DC1-6EFC0E1B6EFA}" presName="sibTrans" presStyleLbl="node1" presStyleIdx="0" presStyleCnt="6"/>
      <dgm:spPr/>
    </dgm:pt>
    <dgm:pt modelId="{370A964F-52C4-614C-8B94-61EC0FC20083}" type="pres">
      <dgm:prSet presAssocID="{5A918B6E-CF97-48EF-8ADE-17394F594941}" presName="dummy" presStyleCnt="0"/>
      <dgm:spPr/>
    </dgm:pt>
    <dgm:pt modelId="{6FB08224-4A05-FF41-8FB7-BEAA55B627C6}" type="pres">
      <dgm:prSet presAssocID="{5A918B6E-CF97-48EF-8ADE-17394F594941}" presName="node" presStyleLbl="revTx" presStyleIdx="1" presStyleCnt="6">
        <dgm:presLayoutVars>
          <dgm:bulletEnabled val="1"/>
        </dgm:presLayoutVars>
      </dgm:prSet>
      <dgm:spPr/>
    </dgm:pt>
    <dgm:pt modelId="{6051BB24-B6BD-974D-87DA-1ABBF96E0169}" type="pres">
      <dgm:prSet presAssocID="{48CF616B-C82E-4B3B-8821-88C5AA39EE9C}" presName="sibTrans" presStyleLbl="node1" presStyleIdx="1" presStyleCnt="6"/>
      <dgm:spPr/>
    </dgm:pt>
    <dgm:pt modelId="{EFD10143-476D-E646-B67B-740C0A3D2C05}" type="pres">
      <dgm:prSet presAssocID="{FBF57DCD-4586-4D44-A008-BF110A0EC439}" presName="dummy" presStyleCnt="0"/>
      <dgm:spPr/>
    </dgm:pt>
    <dgm:pt modelId="{235A8DE4-4364-C245-9DF0-B5DC9999A9AB}" type="pres">
      <dgm:prSet presAssocID="{FBF57DCD-4586-4D44-A008-BF110A0EC439}" presName="node" presStyleLbl="revTx" presStyleIdx="2" presStyleCnt="6">
        <dgm:presLayoutVars>
          <dgm:bulletEnabled val="1"/>
        </dgm:presLayoutVars>
      </dgm:prSet>
      <dgm:spPr/>
    </dgm:pt>
    <dgm:pt modelId="{F97CF871-DC8A-514B-87C0-B1E359BC70B0}" type="pres">
      <dgm:prSet presAssocID="{996359C7-020B-4684-9A3F-93DC2F3E5949}" presName="sibTrans" presStyleLbl="node1" presStyleIdx="2" presStyleCnt="6"/>
      <dgm:spPr/>
    </dgm:pt>
    <dgm:pt modelId="{B616581D-14B2-ED47-ADAC-1B93477B86B7}" type="pres">
      <dgm:prSet presAssocID="{1C7C324E-DDED-4CAA-8415-E2C966CB2CB7}" presName="dummy" presStyleCnt="0"/>
      <dgm:spPr/>
    </dgm:pt>
    <dgm:pt modelId="{025DAE2F-F906-D342-909F-19B3AAAC05B6}" type="pres">
      <dgm:prSet presAssocID="{1C7C324E-DDED-4CAA-8415-E2C966CB2CB7}" presName="node" presStyleLbl="revTx" presStyleIdx="3" presStyleCnt="6">
        <dgm:presLayoutVars>
          <dgm:bulletEnabled val="1"/>
        </dgm:presLayoutVars>
      </dgm:prSet>
      <dgm:spPr/>
    </dgm:pt>
    <dgm:pt modelId="{2E4A229B-906B-044A-B0C0-94C3A223F736}" type="pres">
      <dgm:prSet presAssocID="{0721AC28-07C7-4312-A490-81C872DA32DD}" presName="sibTrans" presStyleLbl="node1" presStyleIdx="3" presStyleCnt="6"/>
      <dgm:spPr/>
    </dgm:pt>
    <dgm:pt modelId="{137EAD52-9B66-E942-B921-52E8D49D5B70}" type="pres">
      <dgm:prSet presAssocID="{67F285DE-785D-48C7-B33F-326766544C4B}" presName="dummy" presStyleCnt="0"/>
      <dgm:spPr/>
    </dgm:pt>
    <dgm:pt modelId="{178DF8DB-CA16-B74D-9E87-269FD5C8FC3C}" type="pres">
      <dgm:prSet presAssocID="{67F285DE-785D-48C7-B33F-326766544C4B}" presName="node" presStyleLbl="revTx" presStyleIdx="4" presStyleCnt="6">
        <dgm:presLayoutVars>
          <dgm:bulletEnabled val="1"/>
        </dgm:presLayoutVars>
      </dgm:prSet>
      <dgm:spPr/>
    </dgm:pt>
    <dgm:pt modelId="{63CAF72D-E7F3-CB4B-9C44-858DEE831888}" type="pres">
      <dgm:prSet presAssocID="{753ABBC1-6AFF-4A25-9D82-14ACA1D93E1E}" presName="sibTrans" presStyleLbl="node1" presStyleIdx="4" presStyleCnt="6"/>
      <dgm:spPr/>
    </dgm:pt>
    <dgm:pt modelId="{72B97A7C-B6A3-B843-A106-A6F264598C28}" type="pres">
      <dgm:prSet presAssocID="{44A9F24F-6428-4384-B4A1-ABB382316931}" presName="dummy" presStyleCnt="0"/>
      <dgm:spPr/>
    </dgm:pt>
    <dgm:pt modelId="{86125494-E94E-3F44-BD4F-99433409F8B0}" type="pres">
      <dgm:prSet presAssocID="{44A9F24F-6428-4384-B4A1-ABB382316931}" presName="node" presStyleLbl="revTx" presStyleIdx="5" presStyleCnt="6">
        <dgm:presLayoutVars>
          <dgm:bulletEnabled val="1"/>
        </dgm:presLayoutVars>
      </dgm:prSet>
      <dgm:spPr/>
    </dgm:pt>
    <dgm:pt modelId="{4A6B9BF8-BBF5-7D4C-9D71-979D1ED4FA49}" type="pres">
      <dgm:prSet presAssocID="{8C5C7E43-05AF-4E81-9519-11D556D86805}" presName="sibTrans" presStyleLbl="node1" presStyleIdx="5" presStyleCnt="6"/>
      <dgm:spPr/>
    </dgm:pt>
  </dgm:ptLst>
  <dgm:cxnLst>
    <dgm:cxn modelId="{2338C502-20C0-814B-A9ED-EDF171D39B6F}" type="presOf" srcId="{0721AC28-07C7-4312-A490-81C872DA32DD}" destId="{2E4A229B-906B-044A-B0C0-94C3A223F736}" srcOrd="0" destOrd="0" presId="urn:microsoft.com/office/officeart/2005/8/layout/cycle1"/>
    <dgm:cxn modelId="{DDA88717-C826-4497-90F5-E7D2CCF859FA}" srcId="{17B8ADCC-F983-4CD4-A2DF-23103142EA81}" destId="{44A9F24F-6428-4384-B4A1-ABB382316931}" srcOrd="5" destOrd="0" parTransId="{4AD775E0-216E-4FF2-B7E0-290A712BBD8C}" sibTransId="{8C5C7E43-05AF-4E81-9519-11D556D86805}"/>
    <dgm:cxn modelId="{6E16973E-6807-4845-B504-FBEE179DC148}" type="presOf" srcId="{44A9F24F-6428-4384-B4A1-ABB382316931}" destId="{86125494-E94E-3F44-BD4F-99433409F8B0}" srcOrd="0" destOrd="0" presId="urn:microsoft.com/office/officeart/2005/8/layout/cycle1"/>
    <dgm:cxn modelId="{C5C4005B-488C-46B0-9B19-5C17505CC434}" srcId="{17B8ADCC-F983-4CD4-A2DF-23103142EA81}" destId="{1C7C324E-DDED-4CAA-8415-E2C966CB2CB7}" srcOrd="3" destOrd="0" parTransId="{B5C75A77-0A00-4BA0-BC47-AA45AB16CADB}" sibTransId="{0721AC28-07C7-4312-A490-81C872DA32DD}"/>
    <dgm:cxn modelId="{6D90E144-DEBC-4FC2-91DB-3D5F83C0FEBA}" srcId="{17B8ADCC-F983-4CD4-A2DF-23103142EA81}" destId="{2AF8650A-C988-4F8F-BB2D-48E255567760}" srcOrd="0" destOrd="0" parTransId="{6BB22BBC-1B4A-45B1-A610-AEBFCC90CF15}" sibTransId="{867866F5-0095-4683-9DC1-6EFC0E1B6EFA}"/>
    <dgm:cxn modelId="{6FE0226C-B968-4ED9-BEA5-452908886D2C}" srcId="{17B8ADCC-F983-4CD4-A2DF-23103142EA81}" destId="{5A918B6E-CF97-48EF-8ADE-17394F594941}" srcOrd="1" destOrd="0" parTransId="{89202C92-9ACE-40B8-873F-8240E20CC1C9}" sibTransId="{48CF616B-C82E-4B3B-8821-88C5AA39EE9C}"/>
    <dgm:cxn modelId="{74B60F56-2DF3-084A-8A5C-25873D3F83A7}" type="presOf" srcId="{FBF57DCD-4586-4D44-A008-BF110A0EC439}" destId="{235A8DE4-4364-C245-9DF0-B5DC9999A9AB}" srcOrd="0" destOrd="0" presId="urn:microsoft.com/office/officeart/2005/8/layout/cycle1"/>
    <dgm:cxn modelId="{D1213E57-9483-0543-BCD1-E9AAD8FC5F45}" type="presOf" srcId="{753ABBC1-6AFF-4A25-9D82-14ACA1D93E1E}" destId="{63CAF72D-E7F3-CB4B-9C44-858DEE831888}" srcOrd="0" destOrd="0" presId="urn:microsoft.com/office/officeart/2005/8/layout/cycle1"/>
    <dgm:cxn modelId="{FC492659-DC9A-4D4A-BB40-2A4E2D30DE5A}" type="presOf" srcId="{8C5C7E43-05AF-4E81-9519-11D556D86805}" destId="{4A6B9BF8-BBF5-7D4C-9D71-979D1ED4FA49}" srcOrd="0" destOrd="0" presId="urn:microsoft.com/office/officeart/2005/8/layout/cycle1"/>
    <dgm:cxn modelId="{2B2A5A59-8117-244A-8028-919AD5CECD44}" type="presOf" srcId="{1C7C324E-DDED-4CAA-8415-E2C966CB2CB7}" destId="{025DAE2F-F906-D342-909F-19B3AAAC05B6}" srcOrd="0" destOrd="0" presId="urn:microsoft.com/office/officeart/2005/8/layout/cycle1"/>
    <dgm:cxn modelId="{4D5CAF80-C05F-1B4D-96AE-5947B646B3CC}" type="presOf" srcId="{996359C7-020B-4684-9A3F-93DC2F3E5949}" destId="{F97CF871-DC8A-514B-87C0-B1E359BC70B0}" srcOrd="0" destOrd="0" presId="urn:microsoft.com/office/officeart/2005/8/layout/cycle1"/>
    <dgm:cxn modelId="{CE967C8D-ABF2-324B-9AE8-A66C4DB20780}" type="presOf" srcId="{867866F5-0095-4683-9DC1-6EFC0E1B6EFA}" destId="{371DEAD9-5DB5-D043-B923-00440F7B9643}" srcOrd="0" destOrd="0" presId="urn:microsoft.com/office/officeart/2005/8/layout/cycle1"/>
    <dgm:cxn modelId="{361AC59A-D9A8-A445-97C1-09AC30D0C2B2}" type="presOf" srcId="{67F285DE-785D-48C7-B33F-326766544C4B}" destId="{178DF8DB-CA16-B74D-9E87-269FD5C8FC3C}" srcOrd="0" destOrd="0" presId="urn:microsoft.com/office/officeart/2005/8/layout/cycle1"/>
    <dgm:cxn modelId="{BEFCA3A2-6517-49C7-8CF8-40A8944D41FD}" srcId="{17B8ADCC-F983-4CD4-A2DF-23103142EA81}" destId="{FBF57DCD-4586-4D44-A008-BF110A0EC439}" srcOrd="2" destOrd="0" parTransId="{886E1B17-5451-4BD0-A847-2ABB96A6074A}" sibTransId="{996359C7-020B-4684-9A3F-93DC2F3E5949}"/>
    <dgm:cxn modelId="{3A8873AA-165B-E14B-8A3E-DC1A1FA5019A}" type="presOf" srcId="{48CF616B-C82E-4B3B-8821-88C5AA39EE9C}" destId="{6051BB24-B6BD-974D-87DA-1ABBF96E0169}" srcOrd="0" destOrd="0" presId="urn:microsoft.com/office/officeart/2005/8/layout/cycle1"/>
    <dgm:cxn modelId="{BDC3B9CD-CE63-4145-A64F-E43F82B0EEFE}" type="presOf" srcId="{2AF8650A-C988-4F8F-BB2D-48E255567760}" destId="{7BE9E786-E124-0B43-AEC4-11B652612132}" srcOrd="0" destOrd="0" presId="urn:microsoft.com/office/officeart/2005/8/layout/cycle1"/>
    <dgm:cxn modelId="{D533B0D0-9FCE-844B-B0C5-AABC3FC9EE93}" type="presOf" srcId="{5A918B6E-CF97-48EF-8ADE-17394F594941}" destId="{6FB08224-4A05-FF41-8FB7-BEAA55B627C6}" srcOrd="0" destOrd="0" presId="urn:microsoft.com/office/officeart/2005/8/layout/cycle1"/>
    <dgm:cxn modelId="{8ACBF0EE-9DC5-47F6-B0C7-36255A02D890}" srcId="{17B8ADCC-F983-4CD4-A2DF-23103142EA81}" destId="{67F285DE-785D-48C7-B33F-326766544C4B}" srcOrd="4" destOrd="0" parTransId="{7CC2CC23-CC8B-42F3-8936-ABC8649074EA}" sibTransId="{753ABBC1-6AFF-4A25-9D82-14ACA1D93E1E}"/>
    <dgm:cxn modelId="{071721FC-A16E-374D-A8C7-C6397E2425F3}" type="presOf" srcId="{17B8ADCC-F983-4CD4-A2DF-23103142EA81}" destId="{A95F6FD5-A3C7-7945-B3D7-DFE3A9F02482}" srcOrd="0" destOrd="0" presId="urn:microsoft.com/office/officeart/2005/8/layout/cycle1"/>
    <dgm:cxn modelId="{EFCC3219-3EBB-E84A-A81B-4ADA2EAA78D1}" type="presParOf" srcId="{A95F6FD5-A3C7-7945-B3D7-DFE3A9F02482}" destId="{396DACC9-577F-9446-9F3B-B0F350381EF1}" srcOrd="0" destOrd="0" presId="urn:microsoft.com/office/officeart/2005/8/layout/cycle1"/>
    <dgm:cxn modelId="{7D49167D-C163-614D-958A-B3B02C04A9DA}" type="presParOf" srcId="{A95F6FD5-A3C7-7945-B3D7-DFE3A9F02482}" destId="{7BE9E786-E124-0B43-AEC4-11B652612132}" srcOrd="1" destOrd="0" presId="urn:microsoft.com/office/officeart/2005/8/layout/cycle1"/>
    <dgm:cxn modelId="{141476D0-16F0-4B4C-91F2-B9FBF831BEBA}" type="presParOf" srcId="{A95F6FD5-A3C7-7945-B3D7-DFE3A9F02482}" destId="{371DEAD9-5DB5-D043-B923-00440F7B9643}" srcOrd="2" destOrd="0" presId="urn:microsoft.com/office/officeart/2005/8/layout/cycle1"/>
    <dgm:cxn modelId="{1CDA2CC2-7D08-6746-B3BA-F912331FD17B}" type="presParOf" srcId="{A95F6FD5-A3C7-7945-B3D7-DFE3A9F02482}" destId="{370A964F-52C4-614C-8B94-61EC0FC20083}" srcOrd="3" destOrd="0" presId="urn:microsoft.com/office/officeart/2005/8/layout/cycle1"/>
    <dgm:cxn modelId="{B9B81053-D5E8-BE4D-9711-31A47E37F1AA}" type="presParOf" srcId="{A95F6FD5-A3C7-7945-B3D7-DFE3A9F02482}" destId="{6FB08224-4A05-FF41-8FB7-BEAA55B627C6}" srcOrd="4" destOrd="0" presId="urn:microsoft.com/office/officeart/2005/8/layout/cycle1"/>
    <dgm:cxn modelId="{FD1D6ED8-7F9D-8C49-928A-D9FDD1ABA9DA}" type="presParOf" srcId="{A95F6FD5-A3C7-7945-B3D7-DFE3A9F02482}" destId="{6051BB24-B6BD-974D-87DA-1ABBF96E0169}" srcOrd="5" destOrd="0" presId="urn:microsoft.com/office/officeart/2005/8/layout/cycle1"/>
    <dgm:cxn modelId="{86948779-0314-6B4A-B51C-2F0DE3793FFB}" type="presParOf" srcId="{A95F6FD5-A3C7-7945-B3D7-DFE3A9F02482}" destId="{EFD10143-476D-E646-B67B-740C0A3D2C05}" srcOrd="6" destOrd="0" presId="urn:microsoft.com/office/officeart/2005/8/layout/cycle1"/>
    <dgm:cxn modelId="{4DAE4BB0-5B80-C74A-9997-AF6E10D784B3}" type="presParOf" srcId="{A95F6FD5-A3C7-7945-B3D7-DFE3A9F02482}" destId="{235A8DE4-4364-C245-9DF0-B5DC9999A9AB}" srcOrd="7" destOrd="0" presId="urn:microsoft.com/office/officeart/2005/8/layout/cycle1"/>
    <dgm:cxn modelId="{004B5D8E-A1CA-E247-96C9-4A89FC0BC143}" type="presParOf" srcId="{A95F6FD5-A3C7-7945-B3D7-DFE3A9F02482}" destId="{F97CF871-DC8A-514B-87C0-B1E359BC70B0}" srcOrd="8" destOrd="0" presId="urn:microsoft.com/office/officeart/2005/8/layout/cycle1"/>
    <dgm:cxn modelId="{0C31B2E8-6D5C-1044-9354-53DF33E170F7}" type="presParOf" srcId="{A95F6FD5-A3C7-7945-B3D7-DFE3A9F02482}" destId="{B616581D-14B2-ED47-ADAC-1B93477B86B7}" srcOrd="9" destOrd="0" presId="urn:microsoft.com/office/officeart/2005/8/layout/cycle1"/>
    <dgm:cxn modelId="{9DF9975F-1C53-604B-8A17-5A9ECC4F3A0D}" type="presParOf" srcId="{A95F6FD5-A3C7-7945-B3D7-DFE3A9F02482}" destId="{025DAE2F-F906-D342-909F-19B3AAAC05B6}" srcOrd="10" destOrd="0" presId="urn:microsoft.com/office/officeart/2005/8/layout/cycle1"/>
    <dgm:cxn modelId="{15F2A6D3-0DD1-AF4F-A96B-DD076B5FBCAB}" type="presParOf" srcId="{A95F6FD5-A3C7-7945-B3D7-DFE3A9F02482}" destId="{2E4A229B-906B-044A-B0C0-94C3A223F736}" srcOrd="11" destOrd="0" presId="urn:microsoft.com/office/officeart/2005/8/layout/cycle1"/>
    <dgm:cxn modelId="{F599267D-EEE7-AC43-BC25-130A3208A181}" type="presParOf" srcId="{A95F6FD5-A3C7-7945-B3D7-DFE3A9F02482}" destId="{137EAD52-9B66-E942-B921-52E8D49D5B70}" srcOrd="12" destOrd="0" presId="urn:microsoft.com/office/officeart/2005/8/layout/cycle1"/>
    <dgm:cxn modelId="{4BD0459A-9A06-6B44-AFFB-EC700F9315CB}" type="presParOf" srcId="{A95F6FD5-A3C7-7945-B3D7-DFE3A9F02482}" destId="{178DF8DB-CA16-B74D-9E87-269FD5C8FC3C}" srcOrd="13" destOrd="0" presId="urn:microsoft.com/office/officeart/2005/8/layout/cycle1"/>
    <dgm:cxn modelId="{E27ECACB-43A9-E247-9866-0B11A803DF57}" type="presParOf" srcId="{A95F6FD5-A3C7-7945-B3D7-DFE3A9F02482}" destId="{63CAF72D-E7F3-CB4B-9C44-858DEE831888}" srcOrd="14" destOrd="0" presId="urn:microsoft.com/office/officeart/2005/8/layout/cycle1"/>
    <dgm:cxn modelId="{F73ABC72-919C-2A41-8E62-CB267A1AA4C0}" type="presParOf" srcId="{A95F6FD5-A3C7-7945-B3D7-DFE3A9F02482}" destId="{72B97A7C-B6A3-B843-A106-A6F264598C28}" srcOrd="15" destOrd="0" presId="urn:microsoft.com/office/officeart/2005/8/layout/cycle1"/>
    <dgm:cxn modelId="{8D7A93E0-8270-F743-8EFE-1D63DA68BBA2}" type="presParOf" srcId="{A95F6FD5-A3C7-7945-B3D7-DFE3A9F02482}" destId="{86125494-E94E-3F44-BD4F-99433409F8B0}" srcOrd="16" destOrd="0" presId="urn:microsoft.com/office/officeart/2005/8/layout/cycle1"/>
    <dgm:cxn modelId="{2D125B91-069B-994E-8DAF-927596E764B9}" type="presParOf" srcId="{A95F6FD5-A3C7-7945-B3D7-DFE3A9F02482}" destId="{4A6B9BF8-BBF5-7D4C-9D71-979D1ED4FA49}" srcOrd="17"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BA5952-1D31-493E-B04C-90F74C41033F}">
      <dsp:nvSpPr>
        <dsp:cNvPr id="0" name=""/>
        <dsp:cNvSpPr/>
      </dsp:nvSpPr>
      <dsp:spPr>
        <a:xfrm>
          <a:off x="1757867" y="3270"/>
          <a:ext cx="886662" cy="88666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D79596-20E0-45B5-8E90-BA27D28D68C8}">
      <dsp:nvSpPr>
        <dsp:cNvPr id="0" name=""/>
        <dsp:cNvSpPr/>
      </dsp:nvSpPr>
      <dsp:spPr>
        <a:xfrm>
          <a:off x="1944066" y="189469"/>
          <a:ext cx="514263" cy="5142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400655-43B8-4A21-8C53-7263532C1B20}">
      <dsp:nvSpPr>
        <dsp:cNvPr id="0" name=""/>
        <dsp:cNvSpPr/>
      </dsp:nvSpPr>
      <dsp:spPr>
        <a:xfrm>
          <a:off x="2834528" y="3270"/>
          <a:ext cx="2089989" cy="886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a:t>Connection / sense of belonging</a:t>
          </a:r>
        </a:p>
      </dsp:txBody>
      <dsp:txXfrm>
        <a:off x="2834528" y="3270"/>
        <a:ext cx="2089989" cy="886662"/>
      </dsp:txXfrm>
    </dsp:sp>
    <dsp:sp modelId="{D76A3EE9-99FD-4529-8EEC-F9DFFF373886}">
      <dsp:nvSpPr>
        <dsp:cNvPr id="0" name=""/>
        <dsp:cNvSpPr/>
      </dsp:nvSpPr>
      <dsp:spPr>
        <a:xfrm>
          <a:off x="5288682" y="3270"/>
          <a:ext cx="886662" cy="88666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D7247B-4D8E-4725-8A62-2F17A783ABDA}">
      <dsp:nvSpPr>
        <dsp:cNvPr id="0" name=""/>
        <dsp:cNvSpPr/>
      </dsp:nvSpPr>
      <dsp:spPr>
        <a:xfrm>
          <a:off x="5474881" y="189469"/>
          <a:ext cx="514263" cy="5142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428611-9359-4CB9-8769-321B804A4523}">
      <dsp:nvSpPr>
        <dsp:cNvPr id="0" name=""/>
        <dsp:cNvSpPr/>
      </dsp:nvSpPr>
      <dsp:spPr>
        <a:xfrm>
          <a:off x="6365343" y="3270"/>
          <a:ext cx="2089989" cy="886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a:t>Self-esteem</a:t>
          </a:r>
        </a:p>
      </dsp:txBody>
      <dsp:txXfrm>
        <a:off x="6365343" y="3270"/>
        <a:ext cx="2089989" cy="886662"/>
      </dsp:txXfrm>
    </dsp:sp>
    <dsp:sp modelId="{3B08B715-148E-42CA-90E8-2082E2FDE8D4}">
      <dsp:nvSpPr>
        <dsp:cNvPr id="0" name=""/>
        <dsp:cNvSpPr/>
      </dsp:nvSpPr>
      <dsp:spPr>
        <a:xfrm>
          <a:off x="1757867" y="1576764"/>
          <a:ext cx="886662" cy="88666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FCCA71-0B5F-4F3D-867D-6F22A52DEDF3}">
      <dsp:nvSpPr>
        <dsp:cNvPr id="0" name=""/>
        <dsp:cNvSpPr/>
      </dsp:nvSpPr>
      <dsp:spPr>
        <a:xfrm>
          <a:off x="1944066" y="1762963"/>
          <a:ext cx="514263" cy="51426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6D097D-BDED-4F76-AFD1-39D2810EED7E}">
      <dsp:nvSpPr>
        <dsp:cNvPr id="0" name=""/>
        <dsp:cNvSpPr/>
      </dsp:nvSpPr>
      <dsp:spPr>
        <a:xfrm>
          <a:off x="2834528" y="1576764"/>
          <a:ext cx="2089989" cy="886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a:t>Expression </a:t>
          </a:r>
        </a:p>
      </dsp:txBody>
      <dsp:txXfrm>
        <a:off x="2834528" y="1576764"/>
        <a:ext cx="2089989" cy="886662"/>
      </dsp:txXfrm>
    </dsp:sp>
    <dsp:sp modelId="{7CD89338-7B0E-4ED5-BD2A-E730D2A0D6BB}">
      <dsp:nvSpPr>
        <dsp:cNvPr id="0" name=""/>
        <dsp:cNvSpPr/>
      </dsp:nvSpPr>
      <dsp:spPr>
        <a:xfrm>
          <a:off x="5288682" y="1576764"/>
          <a:ext cx="886662" cy="88666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2ADC0B-D78D-4C8F-B904-B385D7416179}">
      <dsp:nvSpPr>
        <dsp:cNvPr id="0" name=""/>
        <dsp:cNvSpPr/>
      </dsp:nvSpPr>
      <dsp:spPr>
        <a:xfrm>
          <a:off x="5474881" y="1762963"/>
          <a:ext cx="514263" cy="51426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0A6AE8-204E-4CC0-9168-48C31E4044EB}">
      <dsp:nvSpPr>
        <dsp:cNvPr id="0" name=""/>
        <dsp:cNvSpPr/>
      </dsp:nvSpPr>
      <dsp:spPr>
        <a:xfrm>
          <a:off x="6365343" y="1576764"/>
          <a:ext cx="2089989" cy="886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a:t>Popularity </a:t>
          </a:r>
        </a:p>
      </dsp:txBody>
      <dsp:txXfrm>
        <a:off x="6365343" y="1576764"/>
        <a:ext cx="2089989" cy="886662"/>
      </dsp:txXfrm>
    </dsp:sp>
    <dsp:sp modelId="{8F322308-F336-4953-A02D-376143787650}">
      <dsp:nvSpPr>
        <dsp:cNvPr id="0" name=""/>
        <dsp:cNvSpPr/>
      </dsp:nvSpPr>
      <dsp:spPr>
        <a:xfrm>
          <a:off x="1757867" y="3150258"/>
          <a:ext cx="886662" cy="88666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E33C8F-1839-4D4C-8E08-76CCA18E9768}">
      <dsp:nvSpPr>
        <dsp:cNvPr id="0" name=""/>
        <dsp:cNvSpPr/>
      </dsp:nvSpPr>
      <dsp:spPr>
        <a:xfrm>
          <a:off x="1944066" y="3336457"/>
          <a:ext cx="514263" cy="51426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DA527C-E7AC-43C7-A10A-AA7F784FC115}">
      <dsp:nvSpPr>
        <dsp:cNvPr id="0" name=""/>
        <dsp:cNvSpPr/>
      </dsp:nvSpPr>
      <dsp:spPr>
        <a:xfrm>
          <a:off x="2834528" y="3150258"/>
          <a:ext cx="2089989" cy="886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a:t>Entertainment </a:t>
          </a:r>
        </a:p>
      </dsp:txBody>
      <dsp:txXfrm>
        <a:off x="2834528" y="3150258"/>
        <a:ext cx="2089989" cy="886662"/>
      </dsp:txXfrm>
    </dsp:sp>
    <dsp:sp modelId="{E289A182-7D82-4576-B193-E3CC93CF8AB9}">
      <dsp:nvSpPr>
        <dsp:cNvPr id="0" name=""/>
        <dsp:cNvSpPr/>
      </dsp:nvSpPr>
      <dsp:spPr>
        <a:xfrm>
          <a:off x="5288682" y="3150258"/>
          <a:ext cx="886662" cy="88666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6F6ED2-6EDB-4B5B-80F5-A4E5892375FD}">
      <dsp:nvSpPr>
        <dsp:cNvPr id="0" name=""/>
        <dsp:cNvSpPr/>
      </dsp:nvSpPr>
      <dsp:spPr>
        <a:xfrm>
          <a:off x="5474881" y="3336457"/>
          <a:ext cx="514263" cy="51426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9997D6-73CB-433B-8A37-C0BB54E9685D}">
      <dsp:nvSpPr>
        <dsp:cNvPr id="0" name=""/>
        <dsp:cNvSpPr/>
      </dsp:nvSpPr>
      <dsp:spPr>
        <a:xfrm>
          <a:off x="6365343" y="3150258"/>
          <a:ext cx="2089989" cy="886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a:t>To be in the know </a:t>
          </a:r>
        </a:p>
      </dsp:txBody>
      <dsp:txXfrm>
        <a:off x="6365343" y="3150258"/>
        <a:ext cx="2089989" cy="8866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7E62D0-B1D9-4ECC-9032-80317AE0A8B4}">
      <dsp:nvSpPr>
        <dsp:cNvPr id="0" name=""/>
        <dsp:cNvSpPr/>
      </dsp:nvSpPr>
      <dsp:spPr>
        <a:xfrm>
          <a:off x="0" y="1676"/>
          <a:ext cx="10213200" cy="8498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04476F-F60A-4D1B-AAB4-E0A687D4D765}">
      <dsp:nvSpPr>
        <dsp:cNvPr id="0" name=""/>
        <dsp:cNvSpPr/>
      </dsp:nvSpPr>
      <dsp:spPr>
        <a:xfrm>
          <a:off x="257082" y="192895"/>
          <a:ext cx="467423" cy="4674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81FF07-7670-4B7A-A192-81EBA1379B43}">
      <dsp:nvSpPr>
        <dsp:cNvPr id="0" name=""/>
        <dsp:cNvSpPr/>
      </dsp:nvSpPr>
      <dsp:spPr>
        <a:xfrm>
          <a:off x="981588" y="1676"/>
          <a:ext cx="9231611" cy="849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944" tIns="89944" rIns="89944" bIns="89944" numCol="1" spcCol="1270" anchor="ctr" anchorCtr="0">
          <a:noAutofit/>
        </a:bodyPr>
        <a:lstStyle/>
        <a:p>
          <a:pPr marL="0" lvl="0" indent="0" algn="l" defTabSz="977900">
            <a:lnSpc>
              <a:spcPct val="100000"/>
            </a:lnSpc>
            <a:spcBef>
              <a:spcPct val="0"/>
            </a:spcBef>
            <a:spcAft>
              <a:spcPct val="35000"/>
            </a:spcAft>
            <a:buNone/>
          </a:pPr>
          <a:r>
            <a:rPr lang="en-US" sz="2200" kern="1200"/>
            <a:t>Excessive screen time hinders attention spans </a:t>
          </a:r>
        </a:p>
      </dsp:txBody>
      <dsp:txXfrm>
        <a:off x="981588" y="1676"/>
        <a:ext cx="9231611" cy="849860"/>
      </dsp:txXfrm>
    </dsp:sp>
    <dsp:sp modelId="{2B6EA910-3246-4059-9FC9-0AFD45D52124}">
      <dsp:nvSpPr>
        <dsp:cNvPr id="0" name=""/>
        <dsp:cNvSpPr/>
      </dsp:nvSpPr>
      <dsp:spPr>
        <a:xfrm>
          <a:off x="0" y="1064002"/>
          <a:ext cx="10213200" cy="8498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266A3F-6569-4BEA-8830-FDF4678B0225}">
      <dsp:nvSpPr>
        <dsp:cNvPr id="0" name=""/>
        <dsp:cNvSpPr/>
      </dsp:nvSpPr>
      <dsp:spPr>
        <a:xfrm>
          <a:off x="257082" y="1255221"/>
          <a:ext cx="467423" cy="4674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5A33E1-8388-4A98-BD48-50791A842666}">
      <dsp:nvSpPr>
        <dsp:cNvPr id="0" name=""/>
        <dsp:cNvSpPr/>
      </dsp:nvSpPr>
      <dsp:spPr>
        <a:xfrm>
          <a:off x="981588" y="1064002"/>
          <a:ext cx="9231611" cy="849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944" tIns="89944" rIns="89944" bIns="89944" numCol="1" spcCol="1270" anchor="ctr" anchorCtr="0">
          <a:noAutofit/>
        </a:bodyPr>
        <a:lstStyle/>
        <a:p>
          <a:pPr marL="0" lvl="0" indent="0" algn="l" defTabSz="977900">
            <a:lnSpc>
              <a:spcPct val="100000"/>
            </a:lnSpc>
            <a:spcBef>
              <a:spcPct val="0"/>
            </a:spcBef>
            <a:spcAft>
              <a:spcPct val="35000"/>
            </a:spcAft>
            <a:buNone/>
          </a:pPr>
          <a:r>
            <a:rPr lang="en-US" sz="2200" kern="1200"/>
            <a:t>Lower cognitive abilities </a:t>
          </a:r>
        </a:p>
      </dsp:txBody>
      <dsp:txXfrm>
        <a:off x="981588" y="1064002"/>
        <a:ext cx="9231611" cy="849860"/>
      </dsp:txXfrm>
    </dsp:sp>
    <dsp:sp modelId="{B2DEADD1-E5AC-42A2-929F-49E9005974F1}">
      <dsp:nvSpPr>
        <dsp:cNvPr id="0" name=""/>
        <dsp:cNvSpPr/>
      </dsp:nvSpPr>
      <dsp:spPr>
        <a:xfrm>
          <a:off x="0" y="2126328"/>
          <a:ext cx="10213200" cy="8498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6CB240-4BF9-46A2-A880-86910A6EC006}">
      <dsp:nvSpPr>
        <dsp:cNvPr id="0" name=""/>
        <dsp:cNvSpPr/>
      </dsp:nvSpPr>
      <dsp:spPr>
        <a:xfrm>
          <a:off x="257082" y="2317546"/>
          <a:ext cx="467423" cy="4674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32D673-C335-4862-BBC9-827628AA07E8}">
      <dsp:nvSpPr>
        <dsp:cNvPr id="0" name=""/>
        <dsp:cNvSpPr/>
      </dsp:nvSpPr>
      <dsp:spPr>
        <a:xfrm>
          <a:off x="981588" y="2126328"/>
          <a:ext cx="9231611" cy="849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944" tIns="89944" rIns="89944" bIns="89944" numCol="1" spcCol="1270" anchor="ctr" anchorCtr="0">
          <a:noAutofit/>
        </a:bodyPr>
        <a:lstStyle/>
        <a:p>
          <a:pPr marL="0" lvl="0" indent="0" algn="l" defTabSz="977900">
            <a:lnSpc>
              <a:spcPct val="100000"/>
            </a:lnSpc>
            <a:spcBef>
              <a:spcPct val="0"/>
            </a:spcBef>
            <a:spcAft>
              <a:spcPct val="35000"/>
            </a:spcAft>
            <a:buNone/>
          </a:pPr>
          <a:r>
            <a:rPr lang="en-US" sz="2200" kern="1200"/>
            <a:t>Speech and language delays </a:t>
          </a:r>
        </a:p>
      </dsp:txBody>
      <dsp:txXfrm>
        <a:off x="981588" y="2126328"/>
        <a:ext cx="9231611" cy="849860"/>
      </dsp:txXfrm>
    </dsp:sp>
    <dsp:sp modelId="{DFBA6C7B-8C0C-4AEF-A761-145895A63974}">
      <dsp:nvSpPr>
        <dsp:cNvPr id="0" name=""/>
        <dsp:cNvSpPr/>
      </dsp:nvSpPr>
      <dsp:spPr>
        <a:xfrm>
          <a:off x="0" y="3188653"/>
          <a:ext cx="10213200" cy="8498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F9A757-0A7B-47FF-A394-681F1C1AF827}">
      <dsp:nvSpPr>
        <dsp:cNvPr id="0" name=""/>
        <dsp:cNvSpPr/>
      </dsp:nvSpPr>
      <dsp:spPr>
        <a:xfrm>
          <a:off x="257082" y="3379872"/>
          <a:ext cx="467423" cy="46742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F9DA5C-E07C-4203-AD83-3184CFA2BD4D}">
      <dsp:nvSpPr>
        <dsp:cNvPr id="0" name=""/>
        <dsp:cNvSpPr/>
      </dsp:nvSpPr>
      <dsp:spPr>
        <a:xfrm>
          <a:off x="981588" y="3188653"/>
          <a:ext cx="9231611" cy="849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944" tIns="89944" rIns="89944" bIns="89944" numCol="1" spcCol="1270" anchor="ctr" anchorCtr="0">
          <a:noAutofit/>
        </a:bodyPr>
        <a:lstStyle/>
        <a:p>
          <a:pPr marL="0" lvl="0" indent="0" algn="l" defTabSz="977900">
            <a:lnSpc>
              <a:spcPct val="100000"/>
            </a:lnSpc>
            <a:spcBef>
              <a:spcPct val="0"/>
            </a:spcBef>
            <a:spcAft>
              <a:spcPct val="35000"/>
            </a:spcAft>
            <a:buNone/>
          </a:pPr>
          <a:r>
            <a:rPr lang="en-US" sz="2200" kern="1200"/>
            <a:t>Impacts problem solving skills </a:t>
          </a:r>
        </a:p>
      </dsp:txBody>
      <dsp:txXfrm>
        <a:off x="981588" y="3188653"/>
        <a:ext cx="9231611" cy="8498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237EB5-D867-4DA3-95A7-6BF29290CDF0}">
      <dsp:nvSpPr>
        <dsp:cNvPr id="0" name=""/>
        <dsp:cNvSpPr/>
      </dsp:nvSpPr>
      <dsp:spPr>
        <a:xfrm>
          <a:off x="0" y="15353"/>
          <a:ext cx="6114543" cy="754777"/>
        </a:xfrm>
        <a:prstGeom prst="roundRect">
          <a:avLst/>
        </a:prstGeom>
        <a:solidFill>
          <a:schemeClr val="accent3">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Primitive drive to compare themselves to others </a:t>
          </a:r>
        </a:p>
      </dsp:txBody>
      <dsp:txXfrm>
        <a:off x="36845" y="52198"/>
        <a:ext cx="6040853" cy="681087"/>
      </dsp:txXfrm>
    </dsp:sp>
    <dsp:sp modelId="{A2732E0D-CE32-46ED-ABDB-C73A9C71D900}">
      <dsp:nvSpPr>
        <dsp:cNvPr id="0" name=""/>
        <dsp:cNvSpPr/>
      </dsp:nvSpPr>
      <dsp:spPr>
        <a:xfrm>
          <a:off x="0" y="824851"/>
          <a:ext cx="6114543" cy="754777"/>
        </a:xfrm>
        <a:prstGeom prst="roundRect">
          <a:avLst/>
        </a:prstGeom>
        <a:solidFill>
          <a:schemeClr val="accent3">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Evaluating abilities and opinions based on others </a:t>
          </a:r>
        </a:p>
      </dsp:txBody>
      <dsp:txXfrm>
        <a:off x="36845" y="861696"/>
        <a:ext cx="6040853" cy="681087"/>
      </dsp:txXfrm>
    </dsp:sp>
    <dsp:sp modelId="{93216883-6D4A-4E51-97F4-A8AA9C55F0C5}">
      <dsp:nvSpPr>
        <dsp:cNvPr id="0" name=""/>
        <dsp:cNvSpPr/>
      </dsp:nvSpPr>
      <dsp:spPr>
        <a:xfrm>
          <a:off x="0" y="1634349"/>
          <a:ext cx="6114543" cy="754777"/>
        </a:xfrm>
        <a:prstGeom prst="roundRect">
          <a:avLst/>
        </a:prstGeom>
        <a:solidFill>
          <a:schemeClr val="accent3">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Sense of self derives from comparing to others </a:t>
          </a:r>
        </a:p>
      </dsp:txBody>
      <dsp:txXfrm>
        <a:off x="36845" y="1671194"/>
        <a:ext cx="6040853" cy="681087"/>
      </dsp:txXfrm>
    </dsp:sp>
    <dsp:sp modelId="{C0B92D76-12DD-4D19-96FE-268050F906F3}">
      <dsp:nvSpPr>
        <dsp:cNvPr id="0" name=""/>
        <dsp:cNvSpPr/>
      </dsp:nvSpPr>
      <dsp:spPr>
        <a:xfrm>
          <a:off x="0" y="2443847"/>
          <a:ext cx="6114543" cy="754777"/>
        </a:xfrm>
        <a:prstGeom prst="roundRect">
          <a:avLst/>
        </a:prstGeom>
        <a:solidFill>
          <a:schemeClr val="accent3">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Self-esteem is based on others perception </a:t>
          </a:r>
        </a:p>
      </dsp:txBody>
      <dsp:txXfrm>
        <a:off x="36845" y="2480692"/>
        <a:ext cx="6040853" cy="681087"/>
      </dsp:txXfrm>
    </dsp:sp>
    <dsp:sp modelId="{B9BDEB65-86B2-4795-B051-92BE7488B5D0}">
      <dsp:nvSpPr>
        <dsp:cNvPr id="0" name=""/>
        <dsp:cNvSpPr/>
      </dsp:nvSpPr>
      <dsp:spPr>
        <a:xfrm>
          <a:off x="0" y="3253345"/>
          <a:ext cx="6114543" cy="754777"/>
        </a:xfrm>
        <a:prstGeom prst="roundRect">
          <a:avLst/>
        </a:prstGeom>
        <a:solidFill>
          <a:schemeClr val="accent3">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Comparing to others who are ‘worse’ than to boost self-esteem </a:t>
          </a:r>
        </a:p>
      </dsp:txBody>
      <dsp:txXfrm>
        <a:off x="36845" y="3290190"/>
        <a:ext cx="6040853" cy="681087"/>
      </dsp:txXfrm>
    </dsp:sp>
    <dsp:sp modelId="{6DE2AC70-C627-4B03-9192-EBEAD4BF08A0}">
      <dsp:nvSpPr>
        <dsp:cNvPr id="0" name=""/>
        <dsp:cNvSpPr/>
      </dsp:nvSpPr>
      <dsp:spPr>
        <a:xfrm>
          <a:off x="0" y="4062843"/>
          <a:ext cx="6114543" cy="754777"/>
        </a:xfrm>
        <a:prstGeom prst="roundRect">
          <a:avLst/>
        </a:prstGeom>
        <a:solidFill>
          <a:schemeClr val="accent3">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Unrealistic expectations </a:t>
          </a:r>
        </a:p>
      </dsp:txBody>
      <dsp:txXfrm>
        <a:off x="36845" y="4099688"/>
        <a:ext cx="6040853" cy="6810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9AA625-5789-9F48-B21C-A42DAAB25690}">
      <dsp:nvSpPr>
        <dsp:cNvPr id="0" name=""/>
        <dsp:cNvSpPr/>
      </dsp:nvSpPr>
      <dsp:spPr>
        <a:xfrm>
          <a:off x="6025" y="332676"/>
          <a:ext cx="1883674" cy="2260409"/>
        </a:xfrm>
        <a:prstGeom prst="rect">
          <a:avLst/>
        </a:prstGeom>
        <a:solidFill>
          <a:schemeClr val="accent2">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86065" tIns="0" rIns="186065" bIns="330200" numCol="1" spcCol="1270" anchor="t" anchorCtr="0">
          <a:noAutofit/>
        </a:bodyPr>
        <a:lstStyle/>
        <a:p>
          <a:pPr marL="0" lvl="0" indent="0" algn="l" defTabSz="622300">
            <a:lnSpc>
              <a:spcPct val="90000"/>
            </a:lnSpc>
            <a:spcBef>
              <a:spcPct val="0"/>
            </a:spcBef>
            <a:spcAft>
              <a:spcPct val="35000"/>
            </a:spcAft>
            <a:buNone/>
          </a:pPr>
          <a:r>
            <a:rPr lang="en-US" sz="1400" kern="1200"/>
            <a:t>75% of women ages 16-24 experience low moods</a:t>
          </a:r>
        </a:p>
      </dsp:txBody>
      <dsp:txXfrm>
        <a:off x="6025" y="1236840"/>
        <a:ext cx="1883674" cy="1356245"/>
      </dsp:txXfrm>
    </dsp:sp>
    <dsp:sp modelId="{FB5DF165-39B1-814C-80A7-A239AB60A6A7}">
      <dsp:nvSpPr>
        <dsp:cNvPr id="0" name=""/>
        <dsp:cNvSpPr/>
      </dsp:nvSpPr>
      <dsp:spPr>
        <a:xfrm>
          <a:off x="6025" y="332676"/>
          <a:ext cx="1883674" cy="904163"/>
        </a:xfrm>
        <a:prstGeom prst="rect">
          <a:avLst/>
        </a:prstGeom>
        <a:noFill/>
        <a:ln w="9525" cap="flat" cmpd="sng" algn="ctr">
          <a:noFill/>
          <a:prstDash val="solid"/>
        </a:ln>
        <a:effectLst/>
        <a:sp3d/>
      </dsp:spPr>
      <dsp:style>
        <a:lnRef idx="1">
          <a:scrgbClr r="0" g="0" b="0"/>
        </a:lnRef>
        <a:fillRef idx="3">
          <a:scrgbClr r="0" g="0" b="0"/>
        </a:fillRef>
        <a:effectRef idx="2">
          <a:scrgbClr r="0" g="0" b="0"/>
        </a:effectRef>
        <a:fontRef idx="minor">
          <a:schemeClr val="lt1"/>
        </a:fontRef>
      </dsp:style>
      <dsp:txBody>
        <a:bodyPr spcFirstLastPara="0" vert="horz" wrap="square" lIns="186065" tIns="165100" rIns="186065" bIns="165100" numCol="1" spcCol="1270" anchor="ctr" anchorCtr="0">
          <a:noAutofit/>
        </a:bodyPr>
        <a:lstStyle/>
        <a:p>
          <a:pPr marL="0" lvl="0" indent="0" algn="l" defTabSz="1822450">
            <a:lnSpc>
              <a:spcPct val="90000"/>
            </a:lnSpc>
            <a:spcBef>
              <a:spcPct val="0"/>
            </a:spcBef>
            <a:spcAft>
              <a:spcPct val="35000"/>
            </a:spcAft>
            <a:buNone/>
          </a:pPr>
          <a:r>
            <a:rPr lang="en-US" sz="4100" kern="1200"/>
            <a:t>01</a:t>
          </a:r>
        </a:p>
      </dsp:txBody>
      <dsp:txXfrm>
        <a:off x="6025" y="332676"/>
        <a:ext cx="1883674" cy="904163"/>
      </dsp:txXfrm>
    </dsp:sp>
    <dsp:sp modelId="{FCE56E73-B80E-014B-A48A-597994F8A486}">
      <dsp:nvSpPr>
        <dsp:cNvPr id="0" name=""/>
        <dsp:cNvSpPr/>
      </dsp:nvSpPr>
      <dsp:spPr>
        <a:xfrm>
          <a:off x="2040394" y="332676"/>
          <a:ext cx="1883674" cy="2260409"/>
        </a:xfrm>
        <a:prstGeom prst="rect">
          <a:avLst/>
        </a:prstGeom>
        <a:solidFill>
          <a:schemeClr val="accent2">
            <a:hueOff val="-374193"/>
            <a:satOff val="-169"/>
            <a:lumOff val="1764"/>
            <a:alphaOff val="0"/>
          </a:schemeClr>
        </a:solidFill>
        <a:ln w="9525" cap="flat" cmpd="sng" algn="ctr">
          <a:solidFill>
            <a:schemeClr val="accent2">
              <a:hueOff val="-374193"/>
              <a:satOff val="-169"/>
              <a:lumOff val="1764"/>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86065" tIns="0" rIns="186065" bIns="330200" numCol="1" spcCol="1270" anchor="t" anchorCtr="0">
          <a:noAutofit/>
        </a:bodyPr>
        <a:lstStyle/>
        <a:p>
          <a:pPr marL="0" lvl="0" indent="0" algn="l" defTabSz="622300">
            <a:lnSpc>
              <a:spcPct val="90000"/>
            </a:lnSpc>
            <a:spcBef>
              <a:spcPct val="0"/>
            </a:spcBef>
            <a:spcAft>
              <a:spcPct val="35000"/>
            </a:spcAft>
            <a:buNone/>
          </a:pPr>
          <a:r>
            <a:rPr lang="en-US" sz="1400" kern="1200"/>
            <a:t>78% of women aged 16-24 feel lonely</a:t>
          </a:r>
        </a:p>
      </dsp:txBody>
      <dsp:txXfrm>
        <a:off x="2040394" y="1236840"/>
        <a:ext cx="1883674" cy="1356245"/>
      </dsp:txXfrm>
    </dsp:sp>
    <dsp:sp modelId="{42EB714E-72DC-3849-BA39-84D0C679D6A1}">
      <dsp:nvSpPr>
        <dsp:cNvPr id="0" name=""/>
        <dsp:cNvSpPr/>
      </dsp:nvSpPr>
      <dsp:spPr>
        <a:xfrm>
          <a:off x="2040394" y="332676"/>
          <a:ext cx="1883674" cy="904163"/>
        </a:xfrm>
        <a:prstGeom prst="rect">
          <a:avLst/>
        </a:prstGeom>
        <a:noFill/>
        <a:ln w="9525" cap="flat" cmpd="sng" algn="ctr">
          <a:noFill/>
          <a:prstDash val="solid"/>
        </a:ln>
        <a:effectLst/>
        <a:sp3d/>
      </dsp:spPr>
      <dsp:style>
        <a:lnRef idx="1">
          <a:scrgbClr r="0" g="0" b="0"/>
        </a:lnRef>
        <a:fillRef idx="3">
          <a:scrgbClr r="0" g="0" b="0"/>
        </a:fillRef>
        <a:effectRef idx="2">
          <a:scrgbClr r="0" g="0" b="0"/>
        </a:effectRef>
        <a:fontRef idx="minor">
          <a:schemeClr val="lt1"/>
        </a:fontRef>
      </dsp:style>
      <dsp:txBody>
        <a:bodyPr spcFirstLastPara="0" vert="horz" wrap="square" lIns="186065" tIns="165100" rIns="186065" bIns="165100" numCol="1" spcCol="1270" anchor="ctr" anchorCtr="0">
          <a:noAutofit/>
        </a:bodyPr>
        <a:lstStyle/>
        <a:p>
          <a:pPr marL="0" lvl="0" indent="0" algn="l" defTabSz="1822450">
            <a:lnSpc>
              <a:spcPct val="90000"/>
            </a:lnSpc>
            <a:spcBef>
              <a:spcPct val="0"/>
            </a:spcBef>
            <a:spcAft>
              <a:spcPct val="35000"/>
            </a:spcAft>
            <a:buNone/>
          </a:pPr>
          <a:r>
            <a:rPr lang="en-US" sz="4100" kern="1200"/>
            <a:t>02</a:t>
          </a:r>
        </a:p>
      </dsp:txBody>
      <dsp:txXfrm>
        <a:off x="2040394" y="332676"/>
        <a:ext cx="1883674" cy="904163"/>
      </dsp:txXfrm>
    </dsp:sp>
    <dsp:sp modelId="{468065E7-1B61-8B4A-8F91-1D6DCC3225EF}">
      <dsp:nvSpPr>
        <dsp:cNvPr id="0" name=""/>
        <dsp:cNvSpPr/>
      </dsp:nvSpPr>
      <dsp:spPr>
        <a:xfrm>
          <a:off x="4074762" y="332676"/>
          <a:ext cx="1883674" cy="2260409"/>
        </a:xfrm>
        <a:prstGeom prst="rect">
          <a:avLst/>
        </a:prstGeom>
        <a:solidFill>
          <a:schemeClr val="accent2">
            <a:hueOff val="-748385"/>
            <a:satOff val="-337"/>
            <a:lumOff val="3529"/>
            <a:alphaOff val="0"/>
          </a:schemeClr>
        </a:solidFill>
        <a:ln w="9525" cap="flat" cmpd="sng" algn="ctr">
          <a:solidFill>
            <a:schemeClr val="accent2">
              <a:hueOff val="-748385"/>
              <a:satOff val="-337"/>
              <a:lumOff val="3529"/>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86065" tIns="0" rIns="186065" bIns="330200" numCol="1" spcCol="1270" anchor="t" anchorCtr="0">
          <a:noAutofit/>
        </a:bodyPr>
        <a:lstStyle/>
        <a:p>
          <a:pPr marL="0" lvl="0" indent="0" algn="l" defTabSz="622300">
            <a:lnSpc>
              <a:spcPct val="90000"/>
            </a:lnSpc>
            <a:spcBef>
              <a:spcPct val="0"/>
            </a:spcBef>
            <a:spcAft>
              <a:spcPct val="35000"/>
            </a:spcAft>
            <a:buNone/>
          </a:pPr>
          <a:r>
            <a:rPr lang="en-US" sz="1400" kern="1200"/>
            <a:t>60% of women aged 16-24 experience feelings of jealousy </a:t>
          </a:r>
        </a:p>
      </dsp:txBody>
      <dsp:txXfrm>
        <a:off x="4074762" y="1236840"/>
        <a:ext cx="1883674" cy="1356245"/>
      </dsp:txXfrm>
    </dsp:sp>
    <dsp:sp modelId="{3B8DFB31-304C-D341-BBA1-53DA8C7A199F}">
      <dsp:nvSpPr>
        <dsp:cNvPr id="0" name=""/>
        <dsp:cNvSpPr/>
      </dsp:nvSpPr>
      <dsp:spPr>
        <a:xfrm>
          <a:off x="4074762" y="332676"/>
          <a:ext cx="1883674" cy="904163"/>
        </a:xfrm>
        <a:prstGeom prst="rect">
          <a:avLst/>
        </a:prstGeom>
        <a:noFill/>
        <a:ln w="9525" cap="flat" cmpd="sng" algn="ctr">
          <a:noFill/>
          <a:prstDash val="solid"/>
        </a:ln>
        <a:effectLst/>
        <a:sp3d/>
      </dsp:spPr>
      <dsp:style>
        <a:lnRef idx="1">
          <a:scrgbClr r="0" g="0" b="0"/>
        </a:lnRef>
        <a:fillRef idx="3">
          <a:scrgbClr r="0" g="0" b="0"/>
        </a:fillRef>
        <a:effectRef idx="2">
          <a:scrgbClr r="0" g="0" b="0"/>
        </a:effectRef>
        <a:fontRef idx="minor">
          <a:schemeClr val="lt1"/>
        </a:fontRef>
      </dsp:style>
      <dsp:txBody>
        <a:bodyPr spcFirstLastPara="0" vert="horz" wrap="square" lIns="186065" tIns="165100" rIns="186065" bIns="165100" numCol="1" spcCol="1270" anchor="ctr" anchorCtr="0">
          <a:noAutofit/>
        </a:bodyPr>
        <a:lstStyle/>
        <a:p>
          <a:pPr marL="0" lvl="0" indent="0" algn="l" defTabSz="1822450">
            <a:lnSpc>
              <a:spcPct val="90000"/>
            </a:lnSpc>
            <a:spcBef>
              <a:spcPct val="0"/>
            </a:spcBef>
            <a:spcAft>
              <a:spcPct val="35000"/>
            </a:spcAft>
            <a:buNone/>
          </a:pPr>
          <a:r>
            <a:rPr lang="en-US" sz="4100" kern="1200"/>
            <a:t>03</a:t>
          </a:r>
        </a:p>
      </dsp:txBody>
      <dsp:txXfrm>
        <a:off x="4074762" y="332676"/>
        <a:ext cx="1883674" cy="904163"/>
      </dsp:txXfrm>
    </dsp:sp>
    <dsp:sp modelId="{4ECD7078-1546-E844-87CC-DAA7A35C589A}">
      <dsp:nvSpPr>
        <dsp:cNvPr id="0" name=""/>
        <dsp:cNvSpPr/>
      </dsp:nvSpPr>
      <dsp:spPr>
        <a:xfrm>
          <a:off x="6109131" y="332676"/>
          <a:ext cx="1883674" cy="2260409"/>
        </a:xfrm>
        <a:prstGeom prst="rect">
          <a:avLst/>
        </a:prstGeom>
        <a:solidFill>
          <a:schemeClr val="accent2">
            <a:hueOff val="-1122578"/>
            <a:satOff val="-506"/>
            <a:lumOff val="5293"/>
            <a:alphaOff val="0"/>
          </a:schemeClr>
        </a:solidFill>
        <a:ln w="9525" cap="flat" cmpd="sng" algn="ctr">
          <a:solidFill>
            <a:schemeClr val="accent2">
              <a:hueOff val="-1122578"/>
              <a:satOff val="-506"/>
              <a:lumOff val="5293"/>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86065" tIns="0" rIns="186065" bIns="330200" numCol="1" spcCol="1270" anchor="t" anchorCtr="0">
          <a:noAutofit/>
        </a:bodyPr>
        <a:lstStyle/>
        <a:p>
          <a:pPr marL="0" lvl="0" indent="0" algn="l" defTabSz="622300">
            <a:lnSpc>
              <a:spcPct val="90000"/>
            </a:lnSpc>
            <a:spcBef>
              <a:spcPct val="0"/>
            </a:spcBef>
            <a:spcAft>
              <a:spcPct val="35000"/>
            </a:spcAft>
            <a:buNone/>
          </a:pPr>
          <a:r>
            <a:rPr lang="en-US" sz="1400" kern="1200"/>
            <a:t>25% of men cast judgement based on social media content they have viewed</a:t>
          </a:r>
        </a:p>
      </dsp:txBody>
      <dsp:txXfrm>
        <a:off x="6109131" y="1236840"/>
        <a:ext cx="1883674" cy="1356245"/>
      </dsp:txXfrm>
    </dsp:sp>
    <dsp:sp modelId="{621FBEDC-3C07-A848-A95A-2825578A39BD}">
      <dsp:nvSpPr>
        <dsp:cNvPr id="0" name=""/>
        <dsp:cNvSpPr/>
      </dsp:nvSpPr>
      <dsp:spPr>
        <a:xfrm>
          <a:off x="6109131" y="332676"/>
          <a:ext cx="1883674" cy="904163"/>
        </a:xfrm>
        <a:prstGeom prst="rect">
          <a:avLst/>
        </a:prstGeom>
        <a:noFill/>
        <a:ln w="9525" cap="flat" cmpd="sng" algn="ctr">
          <a:noFill/>
          <a:prstDash val="solid"/>
        </a:ln>
        <a:effectLst/>
        <a:sp3d/>
      </dsp:spPr>
      <dsp:style>
        <a:lnRef idx="1">
          <a:scrgbClr r="0" g="0" b="0"/>
        </a:lnRef>
        <a:fillRef idx="3">
          <a:scrgbClr r="0" g="0" b="0"/>
        </a:fillRef>
        <a:effectRef idx="2">
          <a:scrgbClr r="0" g="0" b="0"/>
        </a:effectRef>
        <a:fontRef idx="minor">
          <a:schemeClr val="lt1"/>
        </a:fontRef>
      </dsp:style>
      <dsp:txBody>
        <a:bodyPr spcFirstLastPara="0" vert="horz" wrap="square" lIns="186065" tIns="165100" rIns="186065" bIns="165100" numCol="1" spcCol="1270" anchor="ctr" anchorCtr="0">
          <a:noAutofit/>
        </a:bodyPr>
        <a:lstStyle/>
        <a:p>
          <a:pPr marL="0" lvl="0" indent="0" algn="l" defTabSz="1822450">
            <a:lnSpc>
              <a:spcPct val="90000"/>
            </a:lnSpc>
            <a:spcBef>
              <a:spcPct val="0"/>
            </a:spcBef>
            <a:spcAft>
              <a:spcPct val="35000"/>
            </a:spcAft>
            <a:buNone/>
          </a:pPr>
          <a:r>
            <a:rPr lang="en-US" sz="4100" kern="1200"/>
            <a:t>04</a:t>
          </a:r>
        </a:p>
      </dsp:txBody>
      <dsp:txXfrm>
        <a:off x="6109131" y="332676"/>
        <a:ext cx="1883674" cy="904163"/>
      </dsp:txXfrm>
    </dsp:sp>
    <dsp:sp modelId="{C6354DCD-951C-9C44-A316-88E3FDE4E2F7}">
      <dsp:nvSpPr>
        <dsp:cNvPr id="0" name=""/>
        <dsp:cNvSpPr/>
      </dsp:nvSpPr>
      <dsp:spPr>
        <a:xfrm>
          <a:off x="8143499" y="332676"/>
          <a:ext cx="1883674" cy="2260409"/>
        </a:xfrm>
        <a:prstGeom prst="rect">
          <a:avLst/>
        </a:prstGeom>
        <a:solidFill>
          <a:schemeClr val="accent2">
            <a:hueOff val="-1496770"/>
            <a:satOff val="-674"/>
            <a:lumOff val="7057"/>
            <a:alphaOff val="0"/>
          </a:schemeClr>
        </a:solidFill>
        <a:ln w="9525" cap="flat" cmpd="sng" algn="ctr">
          <a:solidFill>
            <a:schemeClr val="accent2">
              <a:hueOff val="-1496770"/>
              <a:satOff val="-674"/>
              <a:lumOff val="7057"/>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86065" tIns="0" rIns="186065" bIns="330200" numCol="1" spcCol="1270" anchor="t" anchorCtr="0">
          <a:noAutofit/>
        </a:bodyPr>
        <a:lstStyle/>
        <a:p>
          <a:pPr marL="0" lvl="0" indent="0" algn="l" defTabSz="622300">
            <a:lnSpc>
              <a:spcPct val="90000"/>
            </a:lnSpc>
            <a:spcBef>
              <a:spcPct val="0"/>
            </a:spcBef>
            <a:spcAft>
              <a:spcPct val="35000"/>
            </a:spcAft>
            <a:buNone/>
          </a:pPr>
          <a:r>
            <a:rPr lang="en-US" sz="1400" kern="1200"/>
            <a:t>Women are twice as likely to doubt their experience and abilities than men </a:t>
          </a:r>
        </a:p>
      </dsp:txBody>
      <dsp:txXfrm>
        <a:off x="8143499" y="1236840"/>
        <a:ext cx="1883674" cy="1356245"/>
      </dsp:txXfrm>
    </dsp:sp>
    <dsp:sp modelId="{A6D3F229-BDB0-C840-AC34-AC6BCD433D56}">
      <dsp:nvSpPr>
        <dsp:cNvPr id="0" name=""/>
        <dsp:cNvSpPr/>
      </dsp:nvSpPr>
      <dsp:spPr>
        <a:xfrm>
          <a:off x="8143499" y="332676"/>
          <a:ext cx="1883674" cy="904163"/>
        </a:xfrm>
        <a:prstGeom prst="rect">
          <a:avLst/>
        </a:prstGeom>
        <a:noFill/>
        <a:ln w="9525" cap="flat" cmpd="sng" algn="ctr">
          <a:noFill/>
          <a:prstDash val="solid"/>
        </a:ln>
        <a:effectLst/>
        <a:sp3d/>
      </dsp:spPr>
      <dsp:style>
        <a:lnRef idx="1">
          <a:scrgbClr r="0" g="0" b="0"/>
        </a:lnRef>
        <a:fillRef idx="3">
          <a:scrgbClr r="0" g="0" b="0"/>
        </a:fillRef>
        <a:effectRef idx="2">
          <a:scrgbClr r="0" g="0" b="0"/>
        </a:effectRef>
        <a:fontRef idx="minor">
          <a:schemeClr val="lt1"/>
        </a:fontRef>
      </dsp:style>
      <dsp:txBody>
        <a:bodyPr spcFirstLastPara="0" vert="horz" wrap="square" lIns="186065" tIns="165100" rIns="186065" bIns="165100" numCol="1" spcCol="1270" anchor="ctr" anchorCtr="0">
          <a:noAutofit/>
        </a:bodyPr>
        <a:lstStyle/>
        <a:p>
          <a:pPr marL="0" lvl="0" indent="0" algn="l" defTabSz="1822450">
            <a:lnSpc>
              <a:spcPct val="90000"/>
            </a:lnSpc>
            <a:spcBef>
              <a:spcPct val="0"/>
            </a:spcBef>
            <a:spcAft>
              <a:spcPct val="35000"/>
            </a:spcAft>
            <a:buNone/>
          </a:pPr>
          <a:r>
            <a:rPr lang="en-US" sz="4100" kern="1200"/>
            <a:t>05</a:t>
          </a:r>
        </a:p>
      </dsp:txBody>
      <dsp:txXfrm>
        <a:off x="8143499" y="332676"/>
        <a:ext cx="1883674" cy="90416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13CB29-3BCF-ED40-8376-80271255FF50}">
      <dsp:nvSpPr>
        <dsp:cNvPr id="0" name=""/>
        <dsp:cNvSpPr/>
      </dsp:nvSpPr>
      <dsp:spPr>
        <a:xfrm>
          <a:off x="0" y="2669"/>
          <a:ext cx="5335033" cy="127116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1 and 3 men experience negative feelings while using social media </a:t>
          </a:r>
        </a:p>
      </dsp:txBody>
      <dsp:txXfrm>
        <a:off x="37231" y="39900"/>
        <a:ext cx="3855939" cy="1196698"/>
      </dsp:txXfrm>
    </dsp:sp>
    <dsp:sp modelId="{2054E000-8030-9747-9B73-3F565975A0E3}">
      <dsp:nvSpPr>
        <dsp:cNvPr id="0" name=""/>
        <dsp:cNvSpPr/>
      </dsp:nvSpPr>
      <dsp:spPr>
        <a:xfrm>
          <a:off x="446809" y="1502280"/>
          <a:ext cx="5335033" cy="1271160"/>
        </a:xfrm>
        <a:prstGeom prst="roundRect">
          <a:avLst>
            <a:gd name="adj" fmla="val 10000"/>
          </a:avLst>
        </a:prstGeom>
        <a:solidFill>
          <a:schemeClr val="accent2">
            <a:hueOff val="-498923"/>
            <a:satOff val="-225"/>
            <a:lumOff val="2352"/>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29% of men compare themselves to their followers </a:t>
          </a:r>
        </a:p>
      </dsp:txBody>
      <dsp:txXfrm>
        <a:off x="484040" y="1539511"/>
        <a:ext cx="3987508" cy="1196698"/>
      </dsp:txXfrm>
    </dsp:sp>
    <dsp:sp modelId="{12BC89AE-C81A-8B4E-B3C9-7328DE4C4CF5}">
      <dsp:nvSpPr>
        <dsp:cNvPr id="0" name=""/>
        <dsp:cNvSpPr/>
      </dsp:nvSpPr>
      <dsp:spPr>
        <a:xfrm>
          <a:off x="886949" y="3004560"/>
          <a:ext cx="5335033" cy="1271160"/>
        </a:xfrm>
        <a:prstGeom prst="roundRect">
          <a:avLst>
            <a:gd name="adj" fmla="val 10000"/>
          </a:avLst>
        </a:prstGeom>
        <a:solidFill>
          <a:schemeClr val="accent2">
            <a:hueOff val="-997847"/>
            <a:satOff val="-449"/>
            <a:lumOff val="4705"/>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Anxiety symptoms are doubled in women than men </a:t>
          </a:r>
        </a:p>
      </dsp:txBody>
      <dsp:txXfrm>
        <a:off x="924180" y="3041791"/>
        <a:ext cx="3994177" cy="1196698"/>
      </dsp:txXfrm>
    </dsp:sp>
    <dsp:sp modelId="{02D27B3B-2F3F-AA4E-B597-F79EFC7C6216}">
      <dsp:nvSpPr>
        <dsp:cNvPr id="0" name=""/>
        <dsp:cNvSpPr/>
      </dsp:nvSpPr>
      <dsp:spPr>
        <a:xfrm>
          <a:off x="1333758" y="4506840"/>
          <a:ext cx="5335033" cy="1271160"/>
        </a:xfrm>
        <a:prstGeom prst="roundRect">
          <a:avLst>
            <a:gd name="adj" fmla="val 10000"/>
          </a:avLst>
        </a:prstGeom>
        <a:solidFill>
          <a:schemeClr val="accent2">
            <a:hueOff val="-1496770"/>
            <a:satOff val="-674"/>
            <a:lumOff val="7057"/>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Women are twice as likely to experience FOMO than men </a:t>
          </a:r>
          <a:endParaRPr lang="en-GB" sz="2400" kern="1200" dirty="0"/>
        </a:p>
      </dsp:txBody>
      <dsp:txXfrm>
        <a:off x="1370989" y="4544071"/>
        <a:ext cx="3987508" cy="1196698"/>
      </dsp:txXfrm>
    </dsp:sp>
    <dsp:sp modelId="{7441DC9F-FEB5-E546-ABE2-641167CF8E0B}">
      <dsp:nvSpPr>
        <dsp:cNvPr id="0" name=""/>
        <dsp:cNvSpPr/>
      </dsp:nvSpPr>
      <dsp:spPr>
        <a:xfrm>
          <a:off x="4508779" y="973593"/>
          <a:ext cx="826254" cy="826254"/>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694686" y="973593"/>
        <a:ext cx="454440" cy="621756"/>
      </dsp:txXfrm>
    </dsp:sp>
    <dsp:sp modelId="{9DFD8DAF-B725-0347-AFEA-D67F95149E53}">
      <dsp:nvSpPr>
        <dsp:cNvPr id="0" name=""/>
        <dsp:cNvSpPr/>
      </dsp:nvSpPr>
      <dsp:spPr>
        <a:xfrm>
          <a:off x="4955588" y="2475873"/>
          <a:ext cx="826254" cy="826254"/>
        </a:xfrm>
        <a:prstGeom prst="downArrow">
          <a:avLst>
            <a:gd name="adj1" fmla="val 55000"/>
            <a:gd name="adj2" fmla="val 45000"/>
          </a:avLst>
        </a:prstGeom>
        <a:solidFill>
          <a:schemeClr val="accent2">
            <a:tint val="40000"/>
            <a:alpha val="90000"/>
            <a:hueOff val="-819999"/>
            <a:satOff val="7923"/>
            <a:lumOff val="708"/>
            <a:alphaOff val="0"/>
          </a:schemeClr>
        </a:solidFill>
        <a:ln w="9525" cap="flat" cmpd="sng" algn="ctr">
          <a:solidFill>
            <a:schemeClr val="accent2">
              <a:tint val="40000"/>
              <a:alpha val="90000"/>
              <a:hueOff val="-819999"/>
              <a:satOff val="7923"/>
              <a:lumOff val="70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141495" y="2475873"/>
        <a:ext cx="454440" cy="621756"/>
      </dsp:txXfrm>
    </dsp:sp>
    <dsp:sp modelId="{73EAA900-CC30-FE4F-AF16-AD5F053D5D1D}">
      <dsp:nvSpPr>
        <dsp:cNvPr id="0" name=""/>
        <dsp:cNvSpPr/>
      </dsp:nvSpPr>
      <dsp:spPr>
        <a:xfrm>
          <a:off x="5395728" y="3978153"/>
          <a:ext cx="826254" cy="826254"/>
        </a:xfrm>
        <a:prstGeom prst="downArrow">
          <a:avLst>
            <a:gd name="adj1" fmla="val 55000"/>
            <a:gd name="adj2" fmla="val 45000"/>
          </a:avLst>
        </a:prstGeom>
        <a:solidFill>
          <a:schemeClr val="accent2">
            <a:tint val="40000"/>
            <a:alpha val="90000"/>
            <a:hueOff val="-1639999"/>
            <a:satOff val="15847"/>
            <a:lumOff val="1416"/>
            <a:alphaOff val="0"/>
          </a:schemeClr>
        </a:solidFill>
        <a:ln w="9525" cap="flat" cmpd="sng" algn="ctr">
          <a:solidFill>
            <a:schemeClr val="accent2">
              <a:tint val="40000"/>
              <a:alpha val="90000"/>
              <a:hueOff val="-1639999"/>
              <a:satOff val="15847"/>
              <a:lumOff val="141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581635" y="3978153"/>
        <a:ext cx="454440" cy="62175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254564-B6F0-4CBC-A652-F0F12877DC98}">
      <dsp:nvSpPr>
        <dsp:cNvPr id="0" name=""/>
        <dsp:cNvSpPr/>
      </dsp:nvSpPr>
      <dsp:spPr>
        <a:xfrm>
          <a:off x="313049" y="1042110"/>
          <a:ext cx="1387896" cy="138789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D2EBC0-2EC0-4D50-9B78-D17046C7CAA0}">
      <dsp:nvSpPr>
        <dsp:cNvPr id="0" name=""/>
        <dsp:cNvSpPr/>
      </dsp:nvSpPr>
      <dsp:spPr>
        <a:xfrm>
          <a:off x="604507" y="1333569"/>
          <a:ext cx="804979" cy="8049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D97A7A6-C353-4D77-8CF1-165056854879}">
      <dsp:nvSpPr>
        <dsp:cNvPr id="0" name=""/>
        <dsp:cNvSpPr/>
      </dsp:nvSpPr>
      <dsp:spPr>
        <a:xfrm>
          <a:off x="1998352" y="1042110"/>
          <a:ext cx="3271470" cy="1387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100" kern="1200" dirty="0"/>
            <a:t>Passive screen time:</a:t>
          </a:r>
        </a:p>
        <a:p>
          <a:pPr marL="0" lvl="0" indent="0" algn="l" defTabSz="933450">
            <a:lnSpc>
              <a:spcPct val="90000"/>
            </a:lnSpc>
            <a:spcBef>
              <a:spcPct val="0"/>
            </a:spcBef>
            <a:spcAft>
              <a:spcPct val="35000"/>
            </a:spcAft>
            <a:buNone/>
          </a:pPr>
          <a:br>
            <a:rPr lang="en-US" sz="2100" kern="1200" dirty="0"/>
          </a:br>
          <a:r>
            <a:rPr lang="en-US" sz="2100" kern="1200" dirty="0"/>
            <a:t>monitoring and scrolling through social media </a:t>
          </a:r>
        </a:p>
      </dsp:txBody>
      <dsp:txXfrm>
        <a:off x="1998352" y="1042110"/>
        <a:ext cx="3271470" cy="1387896"/>
      </dsp:txXfrm>
    </dsp:sp>
    <dsp:sp modelId="{F2EDF36A-FC1D-44DA-9FA2-575AB00538BF}">
      <dsp:nvSpPr>
        <dsp:cNvPr id="0" name=""/>
        <dsp:cNvSpPr/>
      </dsp:nvSpPr>
      <dsp:spPr>
        <a:xfrm>
          <a:off x="5839851" y="1042110"/>
          <a:ext cx="1387896" cy="138789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90656D-E6E8-471E-B9DE-3EF76FD546A3}">
      <dsp:nvSpPr>
        <dsp:cNvPr id="0" name=""/>
        <dsp:cNvSpPr/>
      </dsp:nvSpPr>
      <dsp:spPr>
        <a:xfrm>
          <a:off x="6131309" y="1333569"/>
          <a:ext cx="804979" cy="8049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1643F8C-CC59-49E4-8CDD-68320ABFB532}">
      <dsp:nvSpPr>
        <dsp:cNvPr id="0" name=""/>
        <dsp:cNvSpPr/>
      </dsp:nvSpPr>
      <dsp:spPr>
        <a:xfrm>
          <a:off x="7525154" y="1042110"/>
          <a:ext cx="3271470" cy="1387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endParaRPr lang="en-US" sz="2100" kern="1200" dirty="0"/>
        </a:p>
        <a:p>
          <a:pPr marL="0" lvl="0" indent="0" algn="l" defTabSz="933450">
            <a:lnSpc>
              <a:spcPct val="90000"/>
            </a:lnSpc>
            <a:spcBef>
              <a:spcPct val="0"/>
            </a:spcBef>
            <a:spcAft>
              <a:spcPct val="35000"/>
            </a:spcAft>
            <a:buNone/>
          </a:pPr>
          <a:endParaRPr lang="en-US" sz="2100" kern="1200" dirty="0"/>
        </a:p>
        <a:p>
          <a:pPr marL="0" lvl="0" indent="0" algn="l" defTabSz="933450">
            <a:lnSpc>
              <a:spcPct val="90000"/>
            </a:lnSpc>
            <a:spcBef>
              <a:spcPct val="0"/>
            </a:spcBef>
            <a:spcAft>
              <a:spcPct val="35000"/>
            </a:spcAft>
            <a:buNone/>
          </a:pPr>
          <a:endParaRPr lang="en-US" sz="2100" kern="1200" dirty="0"/>
        </a:p>
        <a:p>
          <a:pPr marL="0" lvl="0" indent="0" algn="l" defTabSz="933450">
            <a:lnSpc>
              <a:spcPct val="90000"/>
            </a:lnSpc>
            <a:spcBef>
              <a:spcPct val="0"/>
            </a:spcBef>
            <a:spcAft>
              <a:spcPct val="35000"/>
            </a:spcAft>
            <a:buNone/>
          </a:pPr>
          <a:r>
            <a:rPr lang="en-US" sz="2100" kern="1200" dirty="0"/>
            <a:t>Active screen time:</a:t>
          </a:r>
          <a:br>
            <a:rPr lang="en-US" sz="2100" kern="1200" dirty="0"/>
          </a:br>
          <a:endParaRPr lang="en-US" sz="2100" kern="1200" dirty="0"/>
        </a:p>
        <a:p>
          <a:pPr marL="0" lvl="0" indent="0" algn="l" defTabSz="933450">
            <a:lnSpc>
              <a:spcPct val="90000"/>
            </a:lnSpc>
            <a:spcBef>
              <a:spcPct val="0"/>
            </a:spcBef>
            <a:spcAft>
              <a:spcPct val="35000"/>
            </a:spcAft>
            <a:buNone/>
          </a:pPr>
          <a:r>
            <a:rPr lang="en-US" sz="2100" kern="1200" dirty="0"/>
            <a:t>Intentional use of technology such as writing posts, taking pictures, reading the news etc.   </a:t>
          </a:r>
        </a:p>
        <a:p>
          <a:pPr marL="0" lvl="0" indent="0" algn="l" defTabSz="933450">
            <a:lnSpc>
              <a:spcPct val="90000"/>
            </a:lnSpc>
            <a:spcBef>
              <a:spcPct val="0"/>
            </a:spcBef>
            <a:spcAft>
              <a:spcPct val="35000"/>
            </a:spcAft>
            <a:buNone/>
          </a:pPr>
          <a:endParaRPr lang="en-US" sz="2100" kern="1200" dirty="0"/>
        </a:p>
        <a:p>
          <a:pPr marL="0" lvl="0" indent="0" algn="l" defTabSz="933450">
            <a:lnSpc>
              <a:spcPct val="90000"/>
            </a:lnSpc>
            <a:spcBef>
              <a:spcPct val="0"/>
            </a:spcBef>
            <a:spcAft>
              <a:spcPct val="35000"/>
            </a:spcAft>
            <a:buNone/>
          </a:pPr>
          <a:endParaRPr lang="en-US" sz="2100" kern="1200" dirty="0"/>
        </a:p>
      </dsp:txBody>
      <dsp:txXfrm>
        <a:off x="7525154" y="1042110"/>
        <a:ext cx="3271470" cy="138789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4F9D70-C600-3F41-9392-B64CB161326A}">
      <dsp:nvSpPr>
        <dsp:cNvPr id="0" name=""/>
        <dsp:cNvSpPr/>
      </dsp:nvSpPr>
      <dsp:spPr>
        <a:xfrm>
          <a:off x="3254" y="875563"/>
          <a:ext cx="2323918" cy="1475688"/>
        </a:xfrm>
        <a:prstGeom prst="roundRect">
          <a:avLst>
            <a:gd name="adj" fmla="val 10000"/>
          </a:avLst>
        </a:prstGeom>
        <a:solidFill>
          <a:schemeClr val="accent1">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9895CAD5-53F1-6147-9712-8E02CBDF01DB}">
      <dsp:nvSpPr>
        <dsp:cNvPr id="0" name=""/>
        <dsp:cNvSpPr/>
      </dsp:nvSpPr>
      <dsp:spPr>
        <a:xfrm>
          <a:off x="261467" y="1120866"/>
          <a:ext cx="2323918" cy="147568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defRPr cap="all"/>
          </a:pPr>
          <a:r>
            <a:rPr lang="en-US" sz="2100" kern="1200"/>
            <a:t>Hindrance to the production of melatonin </a:t>
          </a:r>
        </a:p>
      </dsp:txBody>
      <dsp:txXfrm>
        <a:off x="304688" y="1164087"/>
        <a:ext cx="2237476" cy="1389246"/>
      </dsp:txXfrm>
    </dsp:sp>
    <dsp:sp modelId="{1AE2F1F9-4F11-AA49-B9B7-959CC4228779}">
      <dsp:nvSpPr>
        <dsp:cNvPr id="0" name=""/>
        <dsp:cNvSpPr/>
      </dsp:nvSpPr>
      <dsp:spPr>
        <a:xfrm>
          <a:off x="2843599" y="875563"/>
          <a:ext cx="2323918" cy="1475688"/>
        </a:xfrm>
        <a:prstGeom prst="roundRect">
          <a:avLst>
            <a:gd name="adj" fmla="val 10000"/>
          </a:avLst>
        </a:prstGeom>
        <a:solidFill>
          <a:schemeClr val="accent1">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8CBA94B3-6986-6049-9ACA-26E5CDCC0863}">
      <dsp:nvSpPr>
        <dsp:cNvPr id="0" name=""/>
        <dsp:cNvSpPr/>
      </dsp:nvSpPr>
      <dsp:spPr>
        <a:xfrm>
          <a:off x="3101812" y="1120866"/>
          <a:ext cx="2323918" cy="147568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defRPr cap="all"/>
          </a:pPr>
          <a:r>
            <a:rPr lang="en-US" sz="2100" kern="1200" dirty="0"/>
            <a:t>The brain remains alert and activated </a:t>
          </a:r>
        </a:p>
      </dsp:txBody>
      <dsp:txXfrm>
        <a:off x="3145033" y="1164087"/>
        <a:ext cx="2237476" cy="1389246"/>
      </dsp:txXfrm>
    </dsp:sp>
    <dsp:sp modelId="{DF4D5835-05EC-9147-8236-81FA1AB6ADA0}">
      <dsp:nvSpPr>
        <dsp:cNvPr id="0" name=""/>
        <dsp:cNvSpPr/>
      </dsp:nvSpPr>
      <dsp:spPr>
        <a:xfrm>
          <a:off x="5683943" y="875563"/>
          <a:ext cx="2323918" cy="1475688"/>
        </a:xfrm>
        <a:prstGeom prst="roundRect">
          <a:avLst>
            <a:gd name="adj" fmla="val 10000"/>
          </a:avLst>
        </a:prstGeom>
        <a:solidFill>
          <a:schemeClr val="accent1">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6D14E1EF-0D9E-D641-8FB4-E82E47CE31C4}">
      <dsp:nvSpPr>
        <dsp:cNvPr id="0" name=""/>
        <dsp:cNvSpPr/>
      </dsp:nvSpPr>
      <dsp:spPr>
        <a:xfrm>
          <a:off x="5942156" y="1120866"/>
          <a:ext cx="2323918" cy="147568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defRPr cap="all"/>
          </a:pPr>
          <a:r>
            <a:rPr lang="en-US" sz="2100" kern="1200"/>
            <a:t>Impact on cognitive performance </a:t>
          </a:r>
        </a:p>
      </dsp:txBody>
      <dsp:txXfrm>
        <a:off x="5985377" y="1164087"/>
        <a:ext cx="2237476" cy="1389246"/>
      </dsp:txXfrm>
    </dsp:sp>
    <dsp:sp modelId="{6EC8C3C2-467A-6A42-8FB7-3F4D7A52C54F}">
      <dsp:nvSpPr>
        <dsp:cNvPr id="0" name=""/>
        <dsp:cNvSpPr/>
      </dsp:nvSpPr>
      <dsp:spPr>
        <a:xfrm>
          <a:off x="8524287" y="875563"/>
          <a:ext cx="2323918" cy="1475688"/>
        </a:xfrm>
        <a:prstGeom prst="roundRect">
          <a:avLst>
            <a:gd name="adj" fmla="val 10000"/>
          </a:avLst>
        </a:prstGeom>
        <a:solidFill>
          <a:schemeClr val="accent1">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25076CF5-FD2C-BA4C-A76F-D9C4E39768B1}">
      <dsp:nvSpPr>
        <dsp:cNvPr id="0" name=""/>
        <dsp:cNvSpPr/>
      </dsp:nvSpPr>
      <dsp:spPr>
        <a:xfrm>
          <a:off x="8782501" y="1120866"/>
          <a:ext cx="2323918" cy="147568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defRPr cap="all"/>
          </a:pPr>
          <a:r>
            <a:rPr lang="en-US" sz="2100" kern="1200"/>
            <a:t>Obesity</a:t>
          </a:r>
        </a:p>
      </dsp:txBody>
      <dsp:txXfrm>
        <a:off x="8825722" y="1164087"/>
        <a:ext cx="2237476" cy="13892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E9E786-E124-0B43-AEC4-11B652612132}">
      <dsp:nvSpPr>
        <dsp:cNvPr id="0" name=""/>
        <dsp:cNvSpPr/>
      </dsp:nvSpPr>
      <dsp:spPr>
        <a:xfrm>
          <a:off x="5700356" y="8798"/>
          <a:ext cx="758807" cy="758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Mindfulness </a:t>
          </a:r>
        </a:p>
      </dsp:txBody>
      <dsp:txXfrm>
        <a:off x="5700356" y="8798"/>
        <a:ext cx="758807" cy="758807"/>
      </dsp:txXfrm>
    </dsp:sp>
    <dsp:sp modelId="{371DEAD9-5DB5-D043-B923-00440F7B9643}">
      <dsp:nvSpPr>
        <dsp:cNvPr id="0" name=""/>
        <dsp:cNvSpPr/>
      </dsp:nvSpPr>
      <dsp:spPr>
        <a:xfrm>
          <a:off x="3377531" y="867"/>
          <a:ext cx="3709836" cy="3709836"/>
        </a:xfrm>
        <a:prstGeom prst="circularArrow">
          <a:avLst>
            <a:gd name="adj1" fmla="val 3989"/>
            <a:gd name="adj2" fmla="val 250197"/>
            <a:gd name="adj3" fmla="val 20573556"/>
            <a:gd name="adj4" fmla="val 18982581"/>
            <a:gd name="adj5" fmla="val 4653"/>
          </a:avLst>
        </a:prstGeom>
        <a:solidFill>
          <a:schemeClr val="accent6">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6FB08224-4A05-FF41-8FB7-BEAA55B627C6}">
      <dsp:nvSpPr>
        <dsp:cNvPr id="0" name=""/>
        <dsp:cNvSpPr/>
      </dsp:nvSpPr>
      <dsp:spPr>
        <a:xfrm>
          <a:off x="6547666" y="1476382"/>
          <a:ext cx="758807" cy="758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a:t>Self-care </a:t>
          </a:r>
        </a:p>
      </dsp:txBody>
      <dsp:txXfrm>
        <a:off x="6547666" y="1476382"/>
        <a:ext cx="758807" cy="758807"/>
      </dsp:txXfrm>
    </dsp:sp>
    <dsp:sp modelId="{6051BB24-B6BD-974D-87DA-1ABBF96E0169}">
      <dsp:nvSpPr>
        <dsp:cNvPr id="0" name=""/>
        <dsp:cNvSpPr/>
      </dsp:nvSpPr>
      <dsp:spPr>
        <a:xfrm>
          <a:off x="3377531" y="867"/>
          <a:ext cx="3709836" cy="3709836"/>
        </a:xfrm>
        <a:prstGeom prst="circularArrow">
          <a:avLst>
            <a:gd name="adj1" fmla="val 3989"/>
            <a:gd name="adj2" fmla="val 250197"/>
            <a:gd name="adj3" fmla="val 2367222"/>
            <a:gd name="adj4" fmla="val 776247"/>
            <a:gd name="adj5" fmla="val 4653"/>
          </a:avLst>
        </a:prstGeom>
        <a:solidFill>
          <a:schemeClr val="accent6">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235A8DE4-4364-C245-9DF0-B5DC9999A9AB}">
      <dsp:nvSpPr>
        <dsp:cNvPr id="0" name=""/>
        <dsp:cNvSpPr/>
      </dsp:nvSpPr>
      <dsp:spPr>
        <a:xfrm>
          <a:off x="5700356" y="2943966"/>
          <a:ext cx="758807" cy="758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Participate in group activities that do not involve screens</a:t>
          </a:r>
        </a:p>
      </dsp:txBody>
      <dsp:txXfrm>
        <a:off x="5700356" y="2943966"/>
        <a:ext cx="758807" cy="758807"/>
      </dsp:txXfrm>
    </dsp:sp>
    <dsp:sp modelId="{F97CF871-DC8A-514B-87C0-B1E359BC70B0}">
      <dsp:nvSpPr>
        <dsp:cNvPr id="0" name=""/>
        <dsp:cNvSpPr/>
      </dsp:nvSpPr>
      <dsp:spPr>
        <a:xfrm>
          <a:off x="3377531" y="867"/>
          <a:ext cx="3709836" cy="3709836"/>
        </a:xfrm>
        <a:prstGeom prst="circularArrow">
          <a:avLst>
            <a:gd name="adj1" fmla="val 3989"/>
            <a:gd name="adj2" fmla="val 250197"/>
            <a:gd name="adj3" fmla="val 6111503"/>
            <a:gd name="adj4" fmla="val 4438299"/>
            <a:gd name="adj5" fmla="val 4653"/>
          </a:avLst>
        </a:prstGeom>
        <a:solidFill>
          <a:schemeClr val="accent6">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025DAE2F-F906-D342-909F-19B3AAAC05B6}">
      <dsp:nvSpPr>
        <dsp:cNvPr id="0" name=""/>
        <dsp:cNvSpPr/>
      </dsp:nvSpPr>
      <dsp:spPr>
        <a:xfrm>
          <a:off x="4005736" y="2943966"/>
          <a:ext cx="758807" cy="758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Encourage hobbies that do not involve a screen </a:t>
          </a:r>
        </a:p>
      </dsp:txBody>
      <dsp:txXfrm>
        <a:off x="4005736" y="2943966"/>
        <a:ext cx="758807" cy="758807"/>
      </dsp:txXfrm>
    </dsp:sp>
    <dsp:sp modelId="{2E4A229B-906B-044A-B0C0-94C3A223F736}">
      <dsp:nvSpPr>
        <dsp:cNvPr id="0" name=""/>
        <dsp:cNvSpPr/>
      </dsp:nvSpPr>
      <dsp:spPr>
        <a:xfrm>
          <a:off x="3377531" y="867"/>
          <a:ext cx="3709836" cy="3709836"/>
        </a:xfrm>
        <a:prstGeom prst="circularArrow">
          <a:avLst>
            <a:gd name="adj1" fmla="val 3989"/>
            <a:gd name="adj2" fmla="val 250197"/>
            <a:gd name="adj3" fmla="val 9773556"/>
            <a:gd name="adj4" fmla="val 8182581"/>
            <a:gd name="adj5" fmla="val 4653"/>
          </a:avLst>
        </a:prstGeom>
        <a:solidFill>
          <a:schemeClr val="accent6">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178DF8DB-CA16-B74D-9E87-269FD5C8FC3C}">
      <dsp:nvSpPr>
        <dsp:cNvPr id="0" name=""/>
        <dsp:cNvSpPr/>
      </dsp:nvSpPr>
      <dsp:spPr>
        <a:xfrm>
          <a:off x="3158426" y="1476382"/>
          <a:ext cx="758807" cy="758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Emphasize connection and creativity while using devices </a:t>
          </a:r>
        </a:p>
      </dsp:txBody>
      <dsp:txXfrm>
        <a:off x="3158426" y="1476382"/>
        <a:ext cx="758807" cy="758807"/>
      </dsp:txXfrm>
    </dsp:sp>
    <dsp:sp modelId="{63CAF72D-E7F3-CB4B-9C44-858DEE831888}">
      <dsp:nvSpPr>
        <dsp:cNvPr id="0" name=""/>
        <dsp:cNvSpPr/>
      </dsp:nvSpPr>
      <dsp:spPr>
        <a:xfrm>
          <a:off x="3377531" y="867"/>
          <a:ext cx="3709836" cy="3709836"/>
        </a:xfrm>
        <a:prstGeom prst="circularArrow">
          <a:avLst>
            <a:gd name="adj1" fmla="val 3989"/>
            <a:gd name="adj2" fmla="val 250197"/>
            <a:gd name="adj3" fmla="val 13167222"/>
            <a:gd name="adj4" fmla="val 11576247"/>
            <a:gd name="adj5" fmla="val 4653"/>
          </a:avLst>
        </a:prstGeom>
        <a:solidFill>
          <a:schemeClr val="accent6">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86125494-E94E-3F44-BD4F-99433409F8B0}">
      <dsp:nvSpPr>
        <dsp:cNvPr id="0" name=""/>
        <dsp:cNvSpPr/>
      </dsp:nvSpPr>
      <dsp:spPr>
        <a:xfrm>
          <a:off x="4005736" y="8798"/>
          <a:ext cx="758807" cy="758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Reinforce time limits </a:t>
          </a:r>
        </a:p>
      </dsp:txBody>
      <dsp:txXfrm>
        <a:off x="4005736" y="8798"/>
        <a:ext cx="758807" cy="758807"/>
      </dsp:txXfrm>
    </dsp:sp>
    <dsp:sp modelId="{4A6B9BF8-BBF5-7D4C-9D71-979D1ED4FA49}">
      <dsp:nvSpPr>
        <dsp:cNvPr id="0" name=""/>
        <dsp:cNvSpPr/>
      </dsp:nvSpPr>
      <dsp:spPr>
        <a:xfrm>
          <a:off x="3377531" y="867"/>
          <a:ext cx="3709836" cy="3709836"/>
        </a:xfrm>
        <a:prstGeom prst="circularArrow">
          <a:avLst>
            <a:gd name="adj1" fmla="val 3989"/>
            <a:gd name="adj2" fmla="val 250197"/>
            <a:gd name="adj3" fmla="val 16911503"/>
            <a:gd name="adj4" fmla="val 15238299"/>
            <a:gd name="adj5" fmla="val 4653"/>
          </a:avLst>
        </a:prstGeom>
        <a:solidFill>
          <a:schemeClr val="accent6">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CDBAD2C4-1057-3E42-B3BA-8F7A7A489CA5}" type="datetimeFigureOut">
              <a:rPr lang="en-US" smtClean="0"/>
              <a:t>10/26/2023</a:t>
            </a:fld>
            <a:endParaRPr lang="en-US"/>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E6C0FEF8-C390-9C44-A9B7-B61EE3AB3CE7}" type="slidenum">
              <a:rPr lang="en-US" smtClean="0"/>
              <a:t>‹#›</a:t>
            </a:fld>
            <a:endParaRPr lang="en-US"/>
          </a:p>
        </p:txBody>
      </p:sp>
    </p:spTree>
    <p:extLst>
      <p:ext uri="{BB962C8B-B14F-4D97-AF65-F5344CB8AC3E}">
        <p14:creationId xmlns:p14="http://schemas.microsoft.com/office/powerpoint/2010/main" val="2961554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C0FEF8-C390-9C44-A9B7-B61EE3AB3CE7}" type="slidenum">
              <a:rPr lang="en-US" smtClean="0"/>
              <a:t>1</a:t>
            </a:fld>
            <a:endParaRPr lang="en-US"/>
          </a:p>
        </p:txBody>
      </p:sp>
    </p:spTree>
    <p:extLst>
      <p:ext uri="{BB962C8B-B14F-4D97-AF65-F5344CB8AC3E}">
        <p14:creationId xmlns:p14="http://schemas.microsoft.com/office/powerpoint/2010/main" val="1625984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Instant gratification is the emotional response of happiness or pleasure to the fulfillment of a goal or in this case a combination of the above with social needs such as affiliation, socializing, social approval or mutual recognition. </a:t>
            </a:r>
            <a:endParaRPr lang="en-BM"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Instant gratification is associated with the activation of dopamine receptors. The persistent dopamine loop rewires the brain to expect instant rewards and results through likes, comments, streaming new content and receiving notifications. </a:t>
            </a:r>
            <a:endParaRPr lang="en-BM"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BM"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Parental controls exist however, there are videos and characters that are inappropriate and target child viewers such as Huggy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Wuggy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&amp; adult versions of popular children’s characters that are identical to lure in young viewers. </a:t>
            </a:r>
            <a:endParaRPr lang="en-BM"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Such character renditions are exposing children to inappropriate language, anti-social, sexual and self-harming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behaviours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and cyberbullying </a:t>
            </a:r>
            <a:endParaRPr lang="en-BM"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C0FEF8-C390-9C44-A9B7-B61EE3AB3CE7}" type="slidenum">
              <a:rPr lang="en-US" smtClean="0"/>
              <a:t>10</a:t>
            </a:fld>
            <a:endParaRPr lang="en-US"/>
          </a:p>
        </p:txBody>
      </p:sp>
    </p:spTree>
    <p:extLst>
      <p:ext uri="{BB962C8B-B14F-4D97-AF65-F5344CB8AC3E}">
        <p14:creationId xmlns:p14="http://schemas.microsoft.com/office/powerpoint/2010/main" val="3257261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M"/>
          </a:p>
        </p:txBody>
      </p:sp>
      <p:sp>
        <p:nvSpPr>
          <p:cNvPr id="4" name="Slide Number Placeholder 3"/>
          <p:cNvSpPr>
            <a:spLocks noGrp="1"/>
          </p:cNvSpPr>
          <p:nvPr>
            <p:ph type="sldNum" sz="quarter" idx="5"/>
          </p:nvPr>
        </p:nvSpPr>
        <p:spPr/>
        <p:txBody>
          <a:bodyPr/>
          <a:lstStyle/>
          <a:p>
            <a:fld id="{E6C0FEF8-C390-9C44-A9B7-B61EE3AB3CE7}" type="slidenum">
              <a:rPr lang="en-US" smtClean="0"/>
              <a:t>11</a:t>
            </a:fld>
            <a:endParaRPr lang="en-US"/>
          </a:p>
        </p:txBody>
      </p:sp>
    </p:spTree>
    <p:extLst>
      <p:ext uri="{BB962C8B-B14F-4D97-AF65-F5344CB8AC3E}">
        <p14:creationId xmlns:p14="http://schemas.microsoft.com/office/powerpoint/2010/main" val="2150125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Research indicates that:</a:t>
            </a:r>
            <a:endParaRPr lang="en-BM"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BM"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Early screen time exposure is associated with lower cognitive abilities and academic performance </a:t>
            </a:r>
            <a:endParaRPr lang="en-BM"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Excessive screen time and media multitasking can negatively affect executive functioning, sensorimotor development, and academic outcomes.</a:t>
            </a:r>
            <a:endParaRPr lang="en-BM"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C0FEF8-C390-9C44-A9B7-B61EE3AB3CE7}" type="slidenum">
              <a:rPr lang="en-US" smtClean="0"/>
              <a:t>12</a:t>
            </a:fld>
            <a:endParaRPr lang="en-US"/>
          </a:p>
        </p:txBody>
      </p:sp>
    </p:spTree>
    <p:extLst>
      <p:ext uri="{BB962C8B-B14F-4D97-AF65-F5344CB8AC3E}">
        <p14:creationId xmlns:p14="http://schemas.microsoft.com/office/powerpoint/2010/main" val="1334721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Whitney"/>
              </a:rPr>
              <a:t>Ventral striatum activation: Starting around age 10, children’s brains undergo a fundamental shift that spurs them to seek social rewards, including attention , admiration, compliments and approval from their peers.</a:t>
            </a:r>
            <a:endParaRPr lang="en-GB" sz="1200" b="0" i="0"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rPr>
              <a:t>Adolescents brains are rapidly changing which makes them more susceptible to instant gratification and social rewards because at this age they are seeking social acceptance from peers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rPr>
              <a:t>Dopamine is the feel good chemical, is activated when using SM due to the likes, shares and comments. Heightening the chances of addiction for some users.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rPr>
              <a:t>With the amygdala SM comparison can cause the viewer to enter a state of emotional anxiety. As users are anxiously awaiting the instant gratification of followers.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rPr>
              <a:t>Give an example of not receiving the amount of likes anticipated from a 'great picture' which can be very detrimental o sense of self and your self esteem as we live in a society which is based off of likes and adoration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rPr>
              <a:t>The above mentioned can alter our individual belief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E8EAED"/>
                </a:solidFill>
                <a:effectLst/>
                <a:latin typeface="Google Sans"/>
              </a:rPr>
              <a:t>Core beliefs include </a:t>
            </a:r>
            <a:r>
              <a:rPr lang="en-GB" b="0" i="0" dirty="0">
                <a:solidFill>
                  <a:srgbClr val="E2EEFF"/>
                </a:solidFill>
                <a:effectLst/>
                <a:latin typeface="Google Sans"/>
              </a:rPr>
              <a:t>the thoughts and assumptions we hold about ourselves, others, and the world around us</a:t>
            </a:r>
            <a:r>
              <a:rPr lang="en-GB" b="0" i="0" dirty="0">
                <a:solidFill>
                  <a:srgbClr val="E8EAED"/>
                </a:solidFill>
                <a:effectLst/>
                <a:latin typeface="Google Sans"/>
              </a:rPr>
              <a:t>. They are deep-seated beliefs which often go unrecognised and yet they constantly affect our lives. For example: </a:t>
            </a:r>
            <a:endParaRPr lang="en-US" dirty="0"/>
          </a:p>
        </p:txBody>
      </p:sp>
      <p:sp>
        <p:nvSpPr>
          <p:cNvPr id="4" name="Slide Number Placeholder 3"/>
          <p:cNvSpPr>
            <a:spLocks noGrp="1"/>
          </p:cNvSpPr>
          <p:nvPr>
            <p:ph type="sldNum" sz="quarter" idx="5"/>
          </p:nvPr>
        </p:nvSpPr>
        <p:spPr/>
        <p:txBody>
          <a:bodyPr/>
          <a:lstStyle/>
          <a:p>
            <a:fld id="{E6C0FEF8-C390-9C44-A9B7-B61EE3AB3CE7}" type="slidenum">
              <a:rPr lang="en-US" smtClean="0"/>
              <a:t>13</a:t>
            </a:fld>
            <a:endParaRPr lang="en-US"/>
          </a:p>
        </p:txBody>
      </p:sp>
    </p:spTree>
    <p:extLst>
      <p:ext uri="{BB962C8B-B14F-4D97-AF65-F5344CB8AC3E}">
        <p14:creationId xmlns:p14="http://schemas.microsoft.com/office/powerpoint/2010/main" val="1250359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M"/>
          </a:p>
        </p:txBody>
      </p:sp>
      <p:sp>
        <p:nvSpPr>
          <p:cNvPr id="4" name="Slide Number Placeholder 3"/>
          <p:cNvSpPr>
            <a:spLocks noGrp="1"/>
          </p:cNvSpPr>
          <p:nvPr>
            <p:ph type="sldNum" sz="quarter" idx="5"/>
          </p:nvPr>
        </p:nvSpPr>
        <p:spPr/>
        <p:txBody>
          <a:bodyPr/>
          <a:lstStyle/>
          <a:p>
            <a:fld id="{E6C0FEF8-C390-9C44-A9B7-B61EE3AB3CE7}" type="slidenum">
              <a:rPr lang="en-US" smtClean="0"/>
              <a:t>14</a:t>
            </a:fld>
            <a:endParaRPr lang="en-US"/>
          </a:p>
        </p:txBody>
      </p:sp>
    </p:spTree>
    <p:extLst>
      <p:ext uri="{BB962C8B-B14F-4D97-AF65-F5344CB8AC3E}">
        <p14:creationId xmlns:p14="http://schemas.microsoft.com/office/powerpoint/2010/main" val="3888392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great debate on whether SM correlates with depression or is a causation. If you don’t know the difference between the two, causation is when one thing leads to another while correlation shows the relationship </a:t>
            </a:r>
          </a:p>
          <a:p>
            <a:endParaRPr lang="en-US" dirty="0"/>
          </a:p>
          <a:p>
            <a:r>
              <a:rPr lang="en-US" dirty="0"/>
              <a:t>Heightened depressive symptoms are highlighted in numerous empirical literature since the rise of social media usage in about 2012 </a:t>
            </a:r>
          </a:p>
          <a:p>
            <a:endParaRPr lang="en-US" dirty="0"/>
          </a:p>
          <a:p>
            <a:r>
              <a:rPr lang="en-US" dirty="0"/>
              <a:t>There are various depressive symptoms linked to social media usage and I have listed a few major ones that are consistent amongst literature for both adolescents and adults. </a:t>
            </a:r>
          </a:p>
          <a:p>
            <a:endParaRPr lang="en-US" dirty="0"/>
          </a:p>
          <a:p>
            <a:r>
              <a:rPr lang="en-US" dirty="0"/>
              <a:t>Decreased self-esteem – linked to body image, feeling less than due to social comparison</a:t>
            </a:r>
          </a:p>
          <a:p>
            <a:endParaRPr lang="en-US" dirty="0"/>
          </a:p>
          <a:p>
            <a:r>
              <a:rPr lang="en-US" dirty="0"/>
              <a:t>FOMO – the constant need to check and be in the know of what’s going on in the lives of others </a:t>
            </a:r>
            <a:br>
              <a:rPr lang="en-US" dirty="0"/>
            </a:br>
            <a:endParaRPr lang="en-US" dirty="0"/>
          </a:p>
          <a:p>
            <a:r>
              <a:rPr lang="en-US" dirty="0"/>
              <a:t>An increase of self-harming behaviours from SM use due to both increased depressive symptoms and being exposed to the behaviours on SM </a:t>
            </a:r>
            <a:br>
              <a:rPr lang="en-US" dirty="0"/>
            </a:br>
            <a:endParaRPr lang="en-US" dirty="0"/>
          </a:p>
          <a:p>
            <a:r>
              <a:rPr lang="en-US" dirty="0"/>
              <a:t>SM friends have replaced genuine in person connections which are essential for the wellbeing of humans. Society is so much apart of </a:t>
            </a:r>
            <a:r>
              <a:rPr lang="en-US" dirty="0" err="1"/>
              <a:t>socialisation</a:t>
            </a:r>
            <a:br>
              <a:rPr lang="en-US" dirty="0"/>
            </a:b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6C0FEF8-C390-9C44-A9B7-B61EE3AB3CE7}" type="slidenum">
              <a:rPr lang="en-US" smtClean="0"/>
              <a:t>15</a:t>
            </a:fld>
            <a:endParaRPr lang="en-US"/>
          </a:p>
        </p:txBody>
      </p:sp>
    </p:spTree>
    <p:extLst>
      <p:ext uri="{BB962C8B-B14F-4D97-AF65-F5344CB8AC3E}">
        <p14:creationId xmlns:p14="http://schemas.microsoft.com/office/powerpoint/2010/main" val="547887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highlight this theory as it Is exemplified when using social media </a:t>
            </a:r>
          </a:p>
          <a:p>
            <a:endParaRPr lang="en-US" dirty="0"/>
          </a:p>
          <a:p>
            <a:r>
              <a:rPr lang="en-US" dirty="0"/>
              <a:t>Festinger’s principles of social comparison are still used today and are applied regarding social media use </a:t>
            </a:r>
          </a:p>
        </p:txBody>
      </p:sp>
      <p:sp>
        <p:nvSpPr>
          <p:cNvPr id="4" name="Slide Number Placeholder 3"/>
          <p:cNvSpPr>
            <a:spLocks noGrp="1"/>
          </p:cNvSpPr>
          <p:nvPr>
            <p:ph type="sldNum" sz="quarter" idx="5"/>
          </p:nvPr>
        </p:nvSpPr>
        <p:spPr/>
        <p:txBody>
          <a:bodyPr/>
          <a:lstStyle/>
          <a:p>
            <a:fld id="{E6C0FEF8-C390-9C44-A9B7-B61EE3AB3CE7}" type="slidenum">
              <a:rPr lang="en-US" smtClean="0"/>
              <a:t>16</a:t>
            </a:fld>
            <a:endParaRPr lang="en-US"/>
          </a:p>
        </p:txBody>
      </p:sp>
    </p:spTree>
    <p:extLst>
      <p:ext uri="{BB962C8B-B14F-4D97-AF65-F5344CB8AC3E}">
        <p14:creationId xmlns:p14="http://schemas.microsoft.com/office/powerpoint/2010/main" val="4275503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C0FEF8-C390-9C44-A9B7-B61EE3AB3CE7}" type="slidenum">
              <a:rPr lang="en-US" smtClean="0"/>
              <a:t>17</a:t>
            </a:fld>
            <a:endParaRPr lang="en-US"/>
          </a:p>
        </p:txBody>
      </p:sp>
    </p:spTree>
    <p:extLst>
      <p:ext uri="{BB962C8B-B14F-4D97-AF65-F5344CB8AC3E}">
        <p14:creationId xmlns:p14="http://schemas.microsoft.com/office/powerpoint/2010/main" val="2978679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`thinking back to social comparison theory, When you view these 2, what comes to mind? </a:t>
            </a:r>
          </a:p>
          <a:p>
            <a:r>
              <a:rPr lang="en-US" dirty="0"/>
              <a:t>I specifically chose 2 different body types and women who have 2 very different brands but with large followings </a:t>
            </a:r>
          </a:p>
          <a:p>
            <a:endParaRPr lang="en-US" dirty="0"/>
          </a:p>
          <a:p>
            <a:pPr marL="228600" indent="-228600">
              <a:buAutoNum type="arabicPeriod"/>
            </a:pPr>
            <a:r>
              <a:rPr lang="en-US" dirty="0"/>
              <a:t>A reality tv star worth 1.7 billion at age 43</a:t>
            </a:r>
          </a:p>
          <a:p>
            <a:pPr marL="228600" indent="-228600">
              <a:buAutoNum type="arabicPeriod"/>
            </a:pPr>
            <a:r>
              <a:rPr lang="en-US" dirty="0"/>
              <a:t>A singer songwriter worth 40mil at age 35</a:t>
            </a:r>
          </a:p>
          <a:p>
            <a:pPr marL="0" indent="0">
              <a:buNone/>
            </a:pPr>
            <a:r>
              <a:rPr lang="en-US" dirty="0"/>
              <a:t>Ties into body image and dissatisfaction we discussed earlier. The Kardashian’s are known for their ‘perfect’ bodies as they embody what society perceives to be ideal</a:t>
            </a:r>
          </a:p>
          <a:p>
            <a:pPr marL="0" indent="0">
              <a:buNone/>
            </a:pPr>
            <a:r>
              <a:rPr lang="en-US" dirty="0"/>
              <a:t>The 3 R’s because they are a brand with a following </a:t>
            </a:r>
          </a:p>
          <a:p>
            <a:pPr marL="0" indent="0">
              <a:buNone/>
            </a:pPr>
            <a:r>
              <a:rPr lang="en-US" dirty="0"/>
              <a:t>People want what they have whether it be the clothes, the money, the makeup, the hair </a:t>
            </a:r>
          </a:p>
          <a:p>
            <a:pPr marL="0" indent="0">
              <a:buNone/>
            </a:pPr>
            <a:r>
              <a:rPr lang="en-US" dirty="0"/>
              <a:t>People think that they can receive the instant gratification of being an influencer like these two are </a:t>
            </a:r>
          </a:p>
          <a:p>
            <a:pPr marL="0" indent="0">
              <a:buNone/>
            </a:pPr>
            <a:r>
              <a:rPr lang="en-US" dirty="0"/>
              <a:t>Influencer culture is very large in America, Canada and the UK</a:t>
            </a:r>
          </a:p>
        </p:txBody>
      </p:sp>
      <p:sp>
        <p:nvSpPr>
          <p:cNvPr id="4" name="Slide Number Placeholder 3"/>
          <p:cNvSpPr>
            <a:spLocks noGrp="1"/>
          </p:cNvSpPr>
          <p:nvPr>
            <p:ph type="sldNum" sz="quarter" idx="5"/>
          </p:nvPr>
        </p:nvSpPr>
        <p:spPr/>
        <p:txBody>
          <a:bodyPr/>
          <a:lstStyle/>
          <a:p>
            <a:fld id="{E6C0FEF8-C390-9C44-A9B7-B61EE3AB3CE7}" type="slidenum">
              <a:rPr lang="en-US" smtClean="0"/>
              <a:t>18</a:t>
            </a:fld>
            <a:endParaRPr lang="en-US"/>
          </a:p>
        </p:txBody>
      </p:sp>
    </p:spTree>
    <p:extLst>
      <p:ext uri="{BB962C8B-B14F-4D97-AF65-F5344CB8AC3E}">
        <p14:creationId xmlns:p14="http://schemas.microsoft.com/office/powerpoint/2010/main" val="1328476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M"/>
          </a:p>
        </p:txBody>
      </p:sp>
      <p:sp>
        <p:nvSpPr>
          <p:cNvPr id="4" name="Slide Number Placeholder 3"/>
          <p:cNvSpPr>
            <a:spLocks noGrp="1"/>
          </p:cNvSpPr>
          <p:nvPr>
            <p:ph type="sldNum" sz="quarter" idx="5"/>
          </p:nvPr>
        </p:nvSpPr>
        <p:spPr/>
        <p:txBody>
          <a:bodyPr/>
          <a:lstStyle/>
          <a:p>
            <a:fld id="{E6C0FEF8-C390-9C44-A9B7-B61EE3AB3CE7}" type="slidenum">
              <a:rPr lang="en-US" smtClean="0"/>
              <a:t>19</a:t>
            </a:fld>
            <a:endParaRPr lang="en-US"/>
          </a:p>
        </p:txBody>
      </p:sp>
    </p:spTree>
    <p:extLst>
      <p:ext uri="{BB962C8B-B14F-4D97-AF65-F5344CB8AC3E}">
        <p14:creationId xmlns:p14="http://schemas.microsoft.com/office/powerpoint/2010/main" val="2223034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M"/>
          </a:p>
        </p:txBody>
      </p:sp>
      <p:sp>
        <p:nvSpPr>
          <p:cNvPr id="4" name="Slide Number Placeholder 3"/>
          <p:cNvSpPr>
            <a:spLocks noGrp="1"/>
          </p:cNvSpPr>
          <p:nvPr>
            <p:ph type="sldNum" sz="quarter" idx="5"/>
          </p:nvPr>
        </p:nvSpPr>
        <p:spPr/>
        <p:txBody>
          <a:bodyPr/>
          <a:lstStyle/>
          <a:p>
            <a:fld id="{E6C0FEF8-C390-9C44-A9B7-B61EE3AB3CE7}" type="slidenum">
              <a:rPr lang="en-US" smtClean="0"/>
              <a:t>2</a:t>
            </a:fld>
            <a:endParaRPr lang="en-US"/>
          </a:p>
        </p:txBody>
      </p:sp>
    </p:spTree>
    <p:extLst>
      <p:ext uri="{BB962C8B-B14F-4D97-AF65-F5344CB8AC3E}">
        <p14:creationId xmlns:p14="http://schemas.microsoft.com/office/powerpoint/2010/main" val="3890008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lack of positive reinforcement through likes, comments and follows can cause you to experience anxiety</a:t>
            </a:r>
          </a:p>
          <a:p>
            <a:r>
              <a:rPr lang="en-US" dirty="0"/>
              <a:t>Fear of being judged by others may increase in a setting where it’s easy to compare yourself, others may feel validated or invalidated by engagement </a:t>
            </a:r>
          </a:p>
          <a:p>
            <a:r>
              <a:rPr lang="en-US" dirty="0"/>
              <a:t>Users may feel as though they are not living up to the ideals others share on their feed which can increase symptoms of social anxiety causing one to compare themselves </a:t>
            </a:r>
          </a:p>
          <a:p>
            <a:r>
              <a:rPr lang="en-US" dirty="0"/>
              <a:t>Anxieties may cultivate when having to meet or interact with people in real life, if users have put a lot of effort into portraying only certain aspects of their lives online </a:t>
            </a:r>
          </a:p>
          <a:p>
            <a:r>
              <a:rPr lang="en-US" dirty="0"/>
              <a:t>Fear being scrutinized by others due to using heavy filters to change or enhance appearance </a:t>
            </a:r>
          </a:p>
          <a:p>
            <a:r>
              <a:rPr lang="en-US" dirty="0"/>
              <a:t>Research suggest that users who use SM to  view what others post, can lead to social anxiety symptoms than those who use it to interact with other users </a:t>
            </a:r>
          </a:p>
          <a:p>
            <a:r>
              <a:rPr lang="en-US" dirty="0"/>
              <a:t>Contrastingly, some users with anxiety have their symptoms alleviated through social media due to feeling heard, seen, understood and realizing that they are not alone </a:t>
            </a:r>
          </a:p>
        </p:txBody>
      </p:sp>
      <p:sp>
        <p:nvSpPr>
          <p:cNvPr id="4" name="Slide Number Placeholder 3"/>
          <p:cNvSpPr>
            <a:spLocks noGrp="1"/>
          </p:cNvSpPr>
          <p:nvPr>
            <p:ph type="sldNum" sz="quarter" idx="5"/>
          </p:nvPr>
        </p:nvSpPr>
        <p:spPr/>
        <p:txBody>
          <a:bodyPr/>
          <a:lstStyle/>
          <a:p>
            <a:fld id="{E6C0FEF8-C390-9C44-A9B7-B61EE3AB3CE7}" type="slidenum">
              <a:rPr lang="en-US" smtClean="0"/>
              <a:t>20</a:t>
            </a:fld>
            <a:endParaRPr lang="en-US"/>
          </a:p>
        </p:txBody>
      </p:sp>
    </p:spTree>
    <p:extLst>
      <p:ext uri="{BB962C8B-B14F-4D97-AF65-F5344CB8AC3E}">
        <p14:creationId xmlns:p14="http://schemas.microsoft.com/office/powerpoint/2010/main" val="2655219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M"/>
          </a:p>
        </p:txBody>
      </p:sp>
      <p:sp>
        <p:nvSpPr>
          <p:cNvPr id="4" name="Slide Number Placeholder 3"/>
          <p:cNvSpPr>
            <a:spLocks noGrp="1"/>
          </p:cNvSpPr>
          <p:nvPr>
            <p:ph type="sldNum" sz="quarter" idx="5"/>
          </p:nvPr>
        </p:nvSpPr>
        <p:spPr/>
        <p:txBody>
          <a:bodyPr/>
          <a:lstStyle/>
          <a:p>
            <a:fld id="{E6C0FEF8-C390-9C44-A9B7-B61EE3AB3CE7}" type="slidenum">
              <a:rPr lang="en-US" smtClean="0"/>
              <a:t>21</a:t>
            </a:fld>
            <a:endParaRPr lang="en-US"/>
          </a:p>
        </p:txBody>
      </p:sp>
    </p:spTree>
    <p:extLst>
      <p:ext uri="{BB962C8B-B14F-4D97-AF65-F5344CB8AC3E}">
        <p14:creationId xmlns:p14="http://schemas.microsoft.com/office/powerpoint/2010/main" val="17261120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Internalising</a:t>
            </a:r>
            <a:r>
              <a:rPr lang="en-US" dirty="0"/>
              <a:t> behaviours such as social withdrawal and eating disorders are more prevalent in females vs. males </a:t>
            </a:r>
          </a:p>
          <a:p>
            <a:endParaRPr lang="en-US" dirty="0"/>
          </a:p>
          <a:p>
            <a:r>
              <a:rPr lang="en-US" dirty="0"/>
              <a:t>By show of hands, how many people know what an </a:t>
            </a:r>
            <a:r>
              <a:rPr lang="en-US" dirty="0" err="1"/>
              <a:t>internalising</a:t>
            </a:r>
            <a:r>
              <a:rPr lang="en-US" dirty="0"/>
              <a:t> behaviour is - depending on amount of hands then explain </a:t>
            </a:r>
          </a:p>
          <a:p>
            <a:endParaRPr lang="en-US" dirty="0"/>
          </a:p>
          <a:p>
            <a:r>
              <a:rPr lang="en-US" dirty="0" err="1"/>
              <a:t>Internalising</a:t>
            </a:r>
            <a:r>
              <a:rPr lang="en-US" dirty="0"/>
              <a:t> behaviours are: negative behaviours that are focused inward based on an emotional state. </a:t>
            </a:r>
          </a:p>
          <a:p>
            <a:endParaRPr lang="en-US" dirty="0"/>
          </a:p>
          <a:p>
            <a:r>
              <a:rPr lang="en-US" dirty="0"/>
              <a:t>Toxic masculinity A set of attitudes and expectations society has placed on men which can be deemed problematic and unrealistic, leading some men to feel entitled and behave as if they are superior </a:t>
            </a:r>
          </a:p>
          <a:p>
            <a:r>
              <a:rPr lang="en-US" dirty="0"/>
              <a:t>Toxic masculinity can also be stressful and anxiety provoking for men who feel that they do not fit within societies expectations </a:t>
            </a:r>
          </a:p>
          <a:p>
            <a:endParaRPr lang="en-US" dirty="0"/>
          </a:p>
          <a:p>
            <a:r>
              <a:rPr lang="en-US" dirty="0"/>
              <a:t>Social media allows for freedom of speech which means that opinions on LGBTQ+ are at the forefront from the various movements surrounding their community. Some of which have been detrimental to the MH of LGBTQ+ persons due to the phobia and hate spewed towards them. </a:t>
            </a:r>
          </a:p>
          <a:p>
            <a:endParaRPr lang="en-US" dirty="0"/>
          </a:p>
          <a:p>
            <a:r>
              <a:rPr lang="en-US" dirty="0"/>
              <a:t>Again, body dissatisfaction is more prominent in females than males because of the way the social media influencers are presenting themselves with unrealistic expectations. The rates of cosmetic surgery have sky rocketed as people would like to change their features to enhance their beauty to match societies standards. </a:t>
            </a:r>
          </a:p>
        </p:txBody>
      </p:sp>
      <p:sp>
        <p:nvSpPr>
          <p:cNvPr id="4" name="Slide Number Placeholder 3"/>
          <p:cNvSpPr>
            <a:spLocks noGrp="1"/>
          </p:cNvSpPr>
          <p:nvPr>
            <p:ph type="sldNum" sz="quarter" idx="5"/>
          </p:nvPr>
        </p:nvSpPr>
        <p:spPr/>
        <p:txBody>
          <a:bodyPr/>
          <a:lstStyle/>
          <a:p>
            <a:fld id="{E6C0FEF8-C390-9C44-A9B7-B61EE3AB3CE7}" type="slidenum">
              <a:rPr lang="en-US" smtClean="0"/>
              <a:t>22</a:t>
            </a:fld>
            <a:endParaRPr lang="en-US"/>
          </a:p>
        </p:txBody>
      </p:sp>
    </p:spTree>
    <p:extLst>
      <p:ext uri="{BB962C8B-B14F-4D97-AF65-F5344CB8AC3E}">
        <p14:creationId xmlns:p14="http://schemas.microsoft.com/office/powerpoint/2010/main" val="3221546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understanding gender implications a bit more as it relates to social media usage. Here are some statistics on gender use and social media drawn from the UK social media study in 2022</a:t>
            </a:r>
          </a:p>
        </p:txBody>
      </p:sp>
      <p:sp>
        <p:nvSpPr>
          <p:cNvPr id="4" name="Slide Number Placeholder 3"/>
          <p:cNvSpPr>
            <a:spLocks noGrp="1"/>
          </p:cNvSpPr>
          <p:nvPr>
            <p:ph type="sldNum" sz="quarter" idx="5"/>
          </p:nvPr>
        </p:nvSpPr>
        <p:spPr/>
        <p:txBody>
          <a:bodyPr/>
          <a:lstStyle/>
          <a:p>
            <a:fld id="{E6C0FEF8-C390-9C44-A9B7-B61EE3AB3CE7}" type="slidenum">
              <a:rPr lang="en-US" smtClean="0"/>
              <a:t>23</a:t>
            </a:fld>
            <a:endParaRPr lang="en-US"/>
          </a:p>
        </p:txBody>
      </p:sp>
    </p:spTree>
    <p:extLst>
      <p:ext uri="{BB962C8B-B14F-4D97-AF65-F5344CB8AC3E}">
        <p14:creationId xmlns:p14="http://schemas.microsoft.com/office/powerpoint/2010/main" val="2863547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upon the UK’s study it is apparent that females experience more adverse side effects from social media usage than males </a:t>
            </a:r>
          </a:p>
          <a:p>
            <a:endParaRPr lang="en-US" dirty="0"/>
          </a:p>
          <a:p>
            <a:r>
              <a:rPr lang="en-US" dirty="0"/>
              <a:t>I thoroughly </a:t>
            </a:r>
            <a:r>
              <a:rPr lang="en-US" dirty="0" err="1"/>
              <a:t>enoy</a:t>
            </a:r>
            <a:r>
              <a:rPr lang="en-US" dirty="0"/>
              <a:t> these statistics because they include the adverse effects men endure when using social media. This is not often highlighted in literature and I think men's mental health is sometimes overshadowed by the toxic masculinity concepts of men having to be strong and lacking emotions. Especially black men in particular</a:t>
            </a:r>
          </a:p>
          <a:p>
            <a:endParaRPr lang="en-US" dirty="0"/>
          </a:p>
          <a:p>
            <a:r>
              <a:rPr lang="en-US" dirty="0"/>
              <a:t>Where these statistics show that social comparison theory impacts males as well</a:t>
            </a:r>
          </a:p>
        </p:txBody>
      </p:sp>
      <p:sp>
        <p:nvSpPr>
          <p:cNvPr id="4" name="Slide Number Placeholder 3"/>
          <p:cNvSpPr>
            <a:spLocks noGrp="1"/>
          </p:cNvSpPr>
          <p:nvPr>
            <p:ph type="sldNum" sz="quarter" idx="5"/>
          </p:nvPr>
        </p:nvSpPr>
        <p:spPr/>
        <p:txBody>
          <a:bodyPr/>
          <a:lstStyle/>
          <a:p>
            <a:fld id="{E6C0FEF8-C390-9C44-A9B7-B61EE3AB3CE7}" type="slidenum">
              <a:rPr lang="en-US" smtClean="0"/>
              <a:t>24</a:t>
            </a:fld>
            <a:endParaRPr lang="en-US"/>
          </a:p>
        </p:txBody>
      </p:sp>
    </p:spTree>
    <p:extLst>
      <p:ext uri="{BB962C8B-B14F-4D97-AF65-F5344CB8AC3E}">
        <p14:creationId xmlns:p14="http://schemas.microsoft.com/office/powerpoint/2010/main" val="3541090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M"/>
          </a:p>
        </p:txBody>
      </p:sp>
      <p:sp>
        <p:nvSpPr>
          <p:cNvPr id="4" name="Slide Number Placeholder 3"/>
          <p:cNvSpPr>
            <a:spLocks noGrp="1"/>
          </p:cNvSpPr>
          <p:nvPr>
            <p:ph type="sldNum" sz="quarter" idx="5"/>
          </p:nvPr>
        </p:nvSpPr>
        <p:spPr/>
        <p:txBody>
          <a:bodyPr/>
          <a:lstStyle/>
          <a:p>
            <a:fld id="{E6C0FEF8-C390-9C44-A9B7-B61EE3AB3CE7}" type="slidenum">
              <a:rPr lang="en-US" smtClean="0"/>
              <a:t>25</a:t>
            </a:fld>
            <a:endParaRPr lang="en-US"/>
          </a:p>
        </p:txBody>
      </p:sp>
    </p:spTree>
    <p:extLst>
      <p:ext uri="{BB962C8B-B14F-4D97-AF65-F5344CB8AC3E}">
        <p14:creationId xmlns:p14="http://schemas.microsoft.com/office/powerpoint/2010/main" val="35678885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Critical thinking is the ability to </a:t>
            </a:r>
            <a:r>
              <a:rPr lang="en-US" dirty="0" err="1"/>
              <a:t>analyse</a:t>
            </a:r>
            <a:r>
              <a:rPr lang="en-US" dirty="0"/>
              <a:t> information and form judgement while being aware of your own biases and assumptions while digesting info</a:t>
            </a:r>
          </a:p>
          <a:p>
            <a:endParaRPr lang="en-US" dirty="0"/>
          </a:p>
          <a:p>
            <a:r>
              <a:rPr lang="en-US" dirty="0"/>
              <a:t>Research indicates that adolescents and adults who have excessive screentime (exceeding 5hrs a day) have impaired critical thinking which impacts performance</a:t>
            </a:r>
          </a:p>
          <a:p>
            <a:endParaRPr lang="en-US" dirty="0"/>
          </a:p>
          <a:p>
            <a:r>
              <a:rPr lang="en-US" dirty="0"/>
              <a:t>Persons who have impaired CT often present themselves with depressive symptoms due to the increase of stress, and low self esteem. It is plausible that CT impairment can cause the onset of depression </a:t>
            </a:r>
          </a:p>
        </p:txBody>
      </p:sp>
      <p:sp>
        <p:nvSpPr>
          <p:cNvPr id="4" name="Slide Number Placeholder 3"/>
          <p:cNvSpPr>
            <a:spLocks noGrp="1"/>
          </p:cNvSpPr>
          <p:nvPr>
            <p:ph type="sldNum" sz="quarter" idx="5"/>
          </p:nvPr>
        </p:nvSpPr>
        <p:spPr/>
        <p:txBody>
          <a:bodyPr/>
          <a:lstStyle/>
          <a:p>
            <a:fld id="{E6C0FEF8-C390-9C44-A9B7-B61EE3AB3CE7}" type="slidenum">
              <a:rPr lang="en-US" smtClean="0"/>
              <a:t>26</a:t>
            </a:fld>
            <a:endParaRPr lang="en-US"/>
          </a:p>
        </p:txBody>
      </p:sp>
    </p:spTree>
    <p:extLst>
      <p:ext uri="{BB962C8B-B14F-4D97-AF65-F5344CB8AC3E}">
        <p14:creationId xmlns:p14="http://schemas.microsoft.com/office/powerpoint/2010/main" val="39908510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M"/>
          </a:p>
        </p:txBody>
      </p:sp>
      <p:sp>
        <p:nvSpPr>
          <p:cNvPr id="4" name="Slide Number Placeholder 3"/>
          <p:cNvSpPr>
            <a:spLocks noGrp="1"/>
          </p:cNvSpPr>
          <p:nvPr>
            <p:ph type="sldNum" sz="quarter" idx="5"/>
          </p:nvPr>
        </p:nvSpPr>
        <p:spPr/>
        <p:txBody>
          <a:bodyPr/>
          <a:lstStyle/>
          <a:p>
            <a:fld id="{E6C0FEF8-C390-9C44-A9B7-B61EE3AB3CE7}" type="slidenum">
              <a:rPr lang="en-US" smtClean="0"/>
              <a:t>27</a:t>
            </a:fld>
            <a:endParaRPr lang="en-US"/>
          </a:p>
        </p:txBody>
      </p:sp>
    </p:spTree>
    <p:extLst>
      <p:ext uri="{BB962C8B-B14F-4D97-AF65-F5344CB8AC3E}">
        <p14:creationId xmlns:p14="http://schemas.microsoft.com/office/powerpoint/2010/main" val="11966528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Internal and external locus of control are associated with needing validation from others, vs your own. While comparison to others and frequent need to check devices and be in the know are associated with external locus of control </a:t>
            </a:r>
          </a:p>
          <a:p>
            <a:endParaRPr lang="en-US" dirty="0"/>
          </a:p>
          <a:p>
            <a:r>
              <a:rPr lang="en-US" dirty="0"/>
              <a:t>Exposure to harmful content can be influential in terms of self harming mechanisms to cope life's adversities. </a:t>
            </a:r>
          </a:p>
          <a:p>
            <a:endParaRPr lang="en-US" dirty="0"/>
          </a:p>
          <a:p>
            <a:r>
              <a:rPr lang="en-US" dirty="0"/>
              <a:t>Protective factors:  </a:t>
            </a:r>
          </a:p>
          <a:p>
            <a:endParaRPr lang="en-US" dirty="0"/>
          </a:p>
          <a:p>
            <a:r>
              <a:rPr lang="en-US" dirty="0"/>
              <a:t>Users may feel supported by being able to vent to others online who may be going through similar circumstances or adversities</a:t>
            </a:r>
          </a:p>
          <a:p>
            <a:endParaRPr lang="en-US" dirty="0"/>
          </a:p>
          <a:p>
            <a:r>
              <a:rPr lang="en-US" dirty="0"/>
              <a:t>Psychoeducation is provided on social media platforms which offers coping mechanisms which users with mental health challenges find beneficial </a:t>
            </a:r>
          </a:p>
          <a:p>
            <a:r>
              <a:rPr lang="en-US" dirty="0"/>
              <a:t> </a:t>
            </a:r>
          </a:p>
          <a:p>
            <a:r>
              <a:rPr lang="en-US" dirty="0"/>
              <a:t>Education in other forms such as news and exploring hobbies online </a:t>
            </a:r>
          </a:p>
          <a:p>
            <a:endParaRPr lang="en-US" dirty="0"/>
          </a:p>
          <a:p>
            <a:r>
              <a:rPr lang="en-US" dirty="0"/>
              <a:t>Social media allows people to have a voice and opinions be heard / valued by other users </a:t>
            </a:r>
          </a:p>
          <a:p>
            <a:r>
              <a:rPr lang="en-US" dirty="0"/>
              <a:t>Social media provides easy access and communication with friends and loved ones around the world and interpersonal relationships are important for humans </a:t>
            </a:r>
          </a:p>
          <a:p>
            <a:endParaRPr lang="en-US" dirty="0"/>
          </a:p>
          <a:p>
            <a:r>
              <a:rPr lang="en-US" dirty="0"/>
              <a:t>If you look at the two lists, risk factors is a bit longer. However,  the protective factors are quite powerful despite being a shorter list. </a:t>
            </a:r>
          </a:p>
          <a:p>
            <a:endParaRPr lang="en-US" dirty="0"/>
          </a:p>
        </p:txBody>
      </p:sp>
      <p:sp>
        <p:nvSpPr>
          <p:cNvPr id="4" name="Slide Number Placeholder 3"/>
          <p:cNvSpPr>
            <a:spLocks noGrp="1"/>
          </p:cNvSpPr>
          <p:nvPr>
            <p:ph type="sldNum" sz="quarter" idx="5"/>
          </p:nvPr>
        </p:nvSpPr>
        <p:spPr/>
        <p:txBody>
          <a:bodyPr/>
          <a:lstStyle/>
          <a:p>
            <a:fld id="{E6C0FEF8-C390-9C44-A9B7-B61EE3AB3CE7}" type="slidenum">
              <a:rPr lang="en-US" smtClean="0"/>
              <a:t>28</a:t>
            </a:fld>
            <a:endParaRPr lang="en-US"/>
          </a:p>
        </p:txBody>
      </p:sp>
    </p:spTree>
    <p:extLst>
      <p:ext uri="{BB962C8B-B14F-4D97-AF65-F5344CB8AC3E}">
        <p14:creationId xmlns:p14="http://schemas.microsoft.com/office/powerpoint/2010/main" val="10287986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M"/>
          </a:p>
        </p:txBody>
      </p:sp>
      <p:sp>
        <p:nvSpPr>
          <p:cNvPr id="4" name="Slide Number Placeholder 3"/>
          <p:cNvSpPr>
            <a:spLocks noGrp="1"/>
          </p:cNvSpPr>
          <p:nvPr>
            <p:ph type="sldNum" sz="quarter" idx="5"/>
          </p:nvPr>
        </p:nvSpPr>
        <p:spPr/>
        <p:txBody>
          <a:bodyPr/>
          <a:lstStyle/>
          <a:p>
            <a:fld id="{E6C0FEF8-C390-9C44-A9B7-B61EE3AB3CE7}" type="slidenum">
              <a:rPr lang="en-US" smtClean="0"/>
              <a:t>29</a:t>
            </a:fld>
            <a:endParaRPr lang="en-US"/>
          </a:p>
        </p:txBody>
      </p:sp>
    </p:spTree>
    <p:extLst>
      <p:ext uri="{BB962C8B-B14F-4D97-AF65-F5344CB8AC3E}">
        <p14:creationId xmlns:p14="http://schemas.microsoft.com/office/powerpoint/2010/main" val="884062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audience </a:t>
            </a:r>
          </a:p>
        </p:txBody>
      </p:sp>
      <p:sp>
        <p:nvSpPr>
          <p:cNvPr id="4" name="Slide Number Placeholder 3"/>
          <p:cNvSpPr>
            <a:spLocks noGrp="1"/>
          </p:cNvSpPr>
          <p:nvPr>
            <p:ph type="sldNum" sz="quarter" idx="5"/>
          </p:nvPr>
        </p:nvSpPr>
        <p:spPr/>
        <p:txBody>
          <a:bodyPr/>
          <a:lstStyle/>
          <a:p>
            <a:fld id="{E6C0FEF8-C390-9C44-A9B7-B61EE3AB3CE7}" type="slidenum">
              <a:rPr lang="en-US" smtClean="0"/>
              <a:t>3</a:t>
            </a:fld>
            <a:endParaRPr lang="en-US"/>
          </a:p>
        </p:txBody>
      </p:sp>
    </p:spTree>
    <p:extLst>
      <p:ext uri="{BB962C8B-B14F-4D97-AF65-F5344CB8AC3E}">
        <p14:creationId xmlns:p14="http://schemas.microsoft.com/office/powerpoint/2010/main" val="33290532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Essentially the way in which we use our devices. Whether it be for productivity or leisure. </a:t>
            </a:r>
          </a:p>
          <a:p>
            <a:endParaRPr lang="en-US" dirty="0"/>
          </a:p>
          <a:p>
            <a:r>
              <a:rPr lang="en-US" dirty="0"/>
              <a:t>When you look at your screen time use for yesterday, how many hours did you spend on your device? What apps took up most of your time? When looking at your own, imagine what children are doing when on their </a:t>
            </a:r>
            <a:r>
              <a:rPr lang="en-US" dirty="0" err="1"/>
              <a:t>ipad</a:t>
            </a:r>
            <a:r>
              <a:rPr lang="en-US" dirty="0"/>
              <a:t> or phones daily especially while school is out. </a:t>
            </a:r>
          </a:p>
          <a:p>
            <a:r>
              <a:rPr lang="en-US" dirty="0"/>
              <a:t>For me, yesterday I spent 8 hours on the phone and </a:t>
            </a:r>
            <a:r>
              <a:rPr lang="en-US" u="none" dirty="0"/>
              <a:t>6 of the 8 were social use and my most used app is </a:t>
            </a:r>
            <a:r>
              <a:rPr lang="en-US" u="none" dirty="0" err="1"/>
              <a:t>whatsapp</a:t>
            </a:r>
            <a:r>
              <a:rPr lang="en-US" u="none" dirty="0"/>
              <a:t> and </a:t>
            </a:r>
            <a:r>
              <a:rPr lang="en-US" u="none" dirty="0" err="1"/>
              <a:t>tiktok</a:t>
            </a:r>
            <a:r>
              <a:rPr lang="en-US" u="none" dirty="0"/>
              <a:t> </a:t>
            </a:r>
          </a:p>
          <a:p>
            <a:r>
              <a:rPr lang="en-US" u="none" dirty="0"/>
              <a:t>Do a few of you wish to share?</a:t>
            </a:r>
            <a:endParaRPr lang="en-BM" dirty="0"/>
          </a:p>
        </p:txBody>
      </p:sp>
      <p:sp>
        <p:nvSpPr>
          <p:cNvPr id="4" name="Slide Number Placeholder 3"/>
          <p:cNvSpPr>
            <a:spLocks noGrp="1"/>
          </p:cNvSpPr>
          <p:nvPr>
            <p:ph type="sldNum" sz="quarter" idx="5"/>
          </p:nvPr>
        </p:nvSpPr>
        <p:spPr/>
        <p:txBody>
          <a:bodyPr/>
          <a:lstStyle/>
          <a:p>
            <a:fld id="{E6C0FEF8-C390-9C44-A9B7-B61EE3AB3CE7}" type="slidenum">
              <a:rPr lang="en-US" smtClean="0"/>
              <a:t>30</a:t>
            </a:fld>
            <a:endParaRPr lang="en-US"/>
          </a:p>
        </p:txBody>
      </p:sp>
    </p:spTree>
    <p:extLst>
      <p:ext uri="{BB962C8B-B14F-4D97-AF65-F5344CB8AC3E}">
        <p14:creationId xmlns:p14="http://schemas.microsoft.com/office/powerpoint/2010/main" val="20668975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look at your screen time use for yesterday, how many hours did you spend on your device? What apps took up most of your time? When looking at your own, imagine what children are doing when on their </a:t>
            </a:r>
            <a:r>
              <a:rPr lang="en-US" dirty="0" err="1"/>
              <a:t>ipad</a:t>
            </a:r>
            <a:r>
              <a:rPr lang="en-US" dirty="0"/>
              <a:t> or phones daily especially while school is out. </a:t>
            </a:r>
          </a:p>
          <a:p>
            <a:r>
              <a:rPr lang="en-US" dirty="0"/>
              <a:t>For me, yesterday I spent 8 hours on the phone and </a:t>
            </a:r>
            <a:r>
              <a:rPr lang="en-US" u="none" dirty="0"/>
              <a:t>6 of the 8 were social use and my most used app is </a:t>
            </a:r>
            <a:r>
              <a:rPr lang="en-US" u="none" dirty="0" err="1"/>
              <a:t>whatsapp</a:t>
            </a:r>
            <a:r>
              <a:rPr lang="en-US" u="none" dirty="0"/>
              <a:t> and </a:t>
            </a:r>
            <a:r>
              <a:rPr lang="en-US" u="none" dirty="0" err="1"/>
              <a:t>tiktok</a:t>
            </a:r>
            <a:r>
              <a:rPr lang="en-US" u="none" dirty="0"/>
              <a:t> </a:t>
            </a:r>
          </a:p>
          <a:p>
            <a:r>
              <a:rPr lang="en-US" u="none" dirty="0"/>
              <a:t>Do a few of you wish to share?</a:t>
            </a:r>
            <a:endParaRPr lang="en-BM"/>
          </a:p>
          <a:p>
            <a:endParaRPr lang="en-US" dirty="0"/>
          </a:p>
        </p:txBody>
      </p:sp>
      <p:sp>
        <p:nvSpPr>
          <p:cNvPr id="4" name="Slide Number Placeholder 3"/>
          <p:cNvSpPr>
            <a:spLocks noGrp="1"/>
          </p:cNvSpPr>
          <p:nvPr>
            <p:ph type="sldNum" sz="quarter" idx="5"/>
          </p:nvPr>
        </p:nvSpPr>
        <p:spPr/>
        <p:txBody>
          <a:bodyPr/>
          <a:lstStyle/>
          <a:p>
            <a:fld id="{E6C0FEF8-C390-9C44-A9B7-B61EE3AB3CE7}" type="slidenum">
              <a:rPr lang="en-US" smtClean="0"/>
              <a:t>31</a:t>
            </a:fld>
            <a:endParaRPr lang="en-US"/>
          </a:p>
        </p:txBody>
      </p:sp>
    </p:spTree>
    <p:extLst>
      <p:ext uri="{BB962C8B-B14F-4D97-AF65-F5344CB8AC3E}">
        <p14:creationId xmlns:p14="http://schemas.microsoft.com/office/powerpoint/2010/main" val="10556446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digital world is ever evolving and research indicates that the more time spent on screens, the more at risk individuals are at developing mental health symptoms or being at risk of viewing harmful content in addition to altering the way our brain works. </a:t>
            </a:r>
          </a:p>
          <a:p>
            <a:endParaRPr lang="en-US" dirty="0"/>
          </a:p>
          <a:p>
            <a:r>
              <a:rPr lang="en-US" dirty="0"/>
              <a:t>Blue light from devices inhibits and delays our bodies production of melatonin, which can delay sleep </a:t>
            </a:r>
            <a:br>
              <a:rPr lang="en-US" dirty="0"/>
            </a:br>
            <a:r>
              <a:rPr lang="en-US" dirty="0"/>
              <a:t>Being on screens causes our brains to stay more alert and activated therefore not ready for sleep  </a:t>
            </a:r>
            <a:br>
              <a:rPr lang="en-US" dirty="0"/>
            </a:br>
            <a:r>
              <a:rPr lang="en-US" dirty="0"/>
              <a:t>Lack of sleep can impact persons from optimum performance </a:t>
            </a:r>
            <a:br>
              <a:rPr lang="en-US" dirty="0"/>
            </a:br>
            <a:r>
              <a:rPr lang="en-US" dirty="0"/>
              <a:t>Research demonstrates that the more we are on screens the more of a sedentary lifestyle we develop which can lead to obesity </a:t>
            </a:r>
          </a:p>
          <a:p>
            <a:endParaRPr lang="en-US" dirty="0"/>
          </a:p>
        </p:txBody>
      </p:sp>
      <p:sp>
        <p:nvSpPr>
          <p:cNvPr id="4" name="Slide Number Placeholder 3"/>
          <p:cNvSpPr>
            <a:spLocks noGrp="1"/>
          </p:cNvSpPr>
          <p:nvPr>
            <p:ph type="sldNum" sz="quarter" idx="5"/>
          </p:nvPr>
        </p:nvSpPr>
        <p:spPr/>
        <p:txBody>
          <a:bodyPr/>
          <a:lstStyle/>
          <a:p>
            <a:fld id="{E6C0FEF8-C390-9C44-A9B7-B61EE3AB3CE7}" type="slidenum">
              <a:rPr lang="en-US" smtClean="0"/>
              <a:t>32</a:t>
            </a:fld>
            <a:endParaRPr lang="en-US"/>
          </a:p>
        </p:txBody>
      </p:sp>
    </p:spTree>
    <p:extLst>
      <p:ext uri="{BB962C8B-B14F-4D97-AF65-F5344CB8AC3E}">
        <p14:creationId xmlns:p14="http://schemas.microsoft.com/office/powerpoint/2010/main" val="12802459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all the information presented here are ways to incorporate balance to </a:t>
            </a:r>
            <a:r>
              <a:rPr lang="en-US" dirty="0" err="1"/>
              <a:t>minimise</a:t>
            </a:r>
            <a:r>
              <a:rPr lang="en-US" dirty="0"/>
              <a:t> the mental health risks associated with technology </a:t>
            </a:r>
          </a:p>
        </p:txBody>
      </p:sp>
      <p:sp>
        <p:nvSpPr>
          <p:cNvPr id="4" name="Slide Number Placeholder 3"/>
          <p:cNvSpPr>
            <a:spLocks noGrp="1"/>
          </p:cNvSpPr>
          <p:nvPr>
            <p:ph type="sldNum" sz="quarter" idx="5"/>
          </p:nvPr>
        </p:nvSpPr>
        <p:spPr/>
        <p:txBody>
          <a:bodyPr/>
          <a:lstStyle/>
          <a:p>
            <a:fld id="{E6C0FEF8-C390-9C44-A9B7-B61EE3AB3CE7}" type="slidenum">
              <a:rPr lang="en-US" smtClean="0"/>
              <a:t>33</a:t>
            </a:fld>
            <a:endParaRPr lang="en-US"/>
          </a:p>
        </p:txBody>
      </p:sp>
    </p:spTree>
    <p:extLst>
      <p:ext uri="{BB962C8B-B14F-4D97-AF65-F5344CB8AC3E}">
        <p14:creationId xmlns:p14="http://schemas.microsoft.com/office/powerpoint/2010/main" val="41619618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40000"/>
              </a:lnSpc>
            </a:pPr>
            <a:r>
              <a:rPr lang="en-US" sz="1200" dirty="0"/>
              <a:t>There is no research on Bermudians use of social media / technology and the implications it leads to </a:t>
            </a:r>
          </a:p>
          <a:p>
            <a:pPr>
              <a:lnSpc>
                <a:spcPct val="140000"/>
              </a:lnSpc>
            </a:pPr>
            <a:r>
              <a:rPr lang="en-US" sz="1200" dirty="0"/>
              <a:t>While there is evidence through revenge porn and bullying cases and the impacts of such, it would be interesting to see BDA’s results of the above mentioned</a:t>
            </a:r>
          </a:p>
          <a:p>
            <a:endParaRPr lang="en-BM" dirty="0"/>
          </a:p>
        </p:txBody>
      </p:sp>
      <p:sp>
        <p:nvSpPr>
          <p:cNvPr id="4" name="Slide Number Placeholder 3"/>
          <p:cNvSpPr>
            <a:spLocks noGrp="1"/>
          </p:cNvSpPr>
          <p:nvPr>
            <p:ph type="sldNum" sz="quarter" idx="5"/>
          </p:nvPr>
        </p:nvSpPr>
        <p:spPr/>
        <p:txBody>
          <a:bodyPr/>
          <a:lstStyle/>
          <a:p>
            <a:fld id="{E6C0FEF8-C390-9C44-A9B7-B61EE3AB3CE7}" type="slidenum">
              <a:rPr lang="en-US" smtClean="0"/>
              <a:t>34</a:t>
            </a:fld>
            <a:endParaRPr lang="en-US"/>
          </a:p>
        </p:txBody>
      </p:sp>
    </p:spTree>
    <p:extLst>
      <p:ext uri="{BB962C8B-B14F-4D97-AF65-F5344CB8AC3E}">
        <p14:creationId xmlns:p14="http://schemas.microsoft.com/office/powerpoint/2010/main" val="12454793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M"/>
          </a:p>
        </p:txBody>
      </p:sp>
      <p:sp>
        <p:nvSpPr>
          <p:cNvPr id="4" name="Slide Number Placeholder 3"/>
          <p:cNvSpPr>
            <a:spLocks noGrp="1"/>
          </p:cNvSpPr>
          <p:nvPr>
            <p:ph type="sldNum" sz="quarter" idx="5"/>
          </p:nvPr>
        </p:nvSpPr>
        <p:spPr/>
        <p:txBody>
          <a:bodyPr/>
          <a:lstStyle/>
          <a:p>
            <a:fld id="{E6C0FEF8-C390-9C44-A9B7-B61EE3AB3CE7}" type="slidenum">
              <a:rPr lang="en-US" smtClean="0"/>
              <a:t>35</a:t>
            </a:fld>
            <a:endParaRPr lang="en-US"/>
          </a:p>
        </p:txBody>
      </p:sp>
    </p:spTree>
    <p:extLst>
      <p:ext uri="{BB962C8B-B14F-4D97-AF65-F5344CB8AC3E}">
        <p14:creationId xmlns:p14="http://schemas.microsoft.com/office/powerpoint/2010/main" val="777814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M"/>
          </a:p>
        </p:txBody>
      </p:sp>
      <p:sp>
        <p:nvSpPr>
          <p:cNvPr id="4" name="Slide Number Placeholder 3"/>
          <p:cNvSpPr>
            <a:spLocks noGrp="1"/>
          </p:cNvSpPr>
          <p:nvPr>
            <p:ph type="sldNum" sz="quarter" idx="5"/>
          </p:nvPr>
        </p:nvSpPr>
        <p:spPr/>
        <p:txBody>
          <a:bodyPr/>
          <a:lstStyle/>
          <a:p>
            <a:fld id="{E6C0FEF8-C390-9C44-A9B7-B61EE3AB3CE7}" type="slidenum">
              <a:rPr lang="en-US" smtClean="0"/>
              <a:t>36</a:t>
            </a:fld>
            <a:endParaRPr lang="en-US"/>
          </a:p>
        </p:txBody>
      </p:sp>
    </p:spTree>
    <p:extLst>
      <p:ext uri="{BB962C8B-B14F-4D97-AF65-F5344CB8AC3E}">
        <p14:creationId xmlns:p14="http://schemas.microsoft.com/office/powerpoint/2010/main" val="3575041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Raise your hand if you agree with this statement </a:t>
            </a:r>
            <a:endParaRPr lang="en-BM" dirty="0"/>
          </a:p>
        </p:txBody>
      </p:sp>
      <p:sp>
        <p:nvSpPr>
          <p:cNvPr id="4" name="Slide Number Placeholder 3"/>
          <p:cNvSpPr>
            <a:spLocks noGrp="1"/>
          </p:cNvSpPr>
          <p:nvPr>
            <p:ph type="sldNum" sz="quarter" idx="5"/>
          </p:nvPr>
        </p:nvSpPr>
        <p:spPr/>
        <p:txBody>
          <a:bodyPr/>
          <a:lstStyle/>
          <a:p>
            <a:fld id="{E6C0FEF8-C390-9C44-A9B7-B61EE3AB3CE7}" type="slidenum">
              <a:rPr lang="en-US" smtClean="0"/>
              <a:t>4</a:t>
            </a:fld>
            <a:endParaRPr lang="en-US"/>
          </a:p>
        </p:txBody>
      </p:sp>
    </p:spTree>
    <p:extLst>
      <p:ext uri="{BB962C8B-B14F-4D97-AF65-F5344CB8AC3E}">
        <p14:creationId xmlns:p14="http://schemas.microsoft.com/office/powerpoint/2010/main" val="4166590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Digital influence is a triangle which encompasses 3 core parts to garner desired responses and they are the following </a:t>
            </a:r>
          </a:p>
          <a:p>
            <a:r>
              <a:rPr lang="en-US" dirty="0"/>
              <a:t>Reach: the amount of people the website can reach</a:t>
            </a:r>
          </a:p>
          <a:p>
            <a:endParaRPr lang="en-US" dirty="0"/>
          </a:p>
          <a:p>
            <a:r>
              <a:rPr lang="en-US" dirty="0"/>
              <a:t>Relevance: attracting people to your target group </a:t>
            </a:r>
          </a:p>
          <a:p>
            <a:endParaRPr lang="en-US" dirty="0"/>
          </a:p>
          <a:p>
            <a:r>
              <a:rPr lang="en-US" dirty="0"/>
              <a:t>Resonance: the ability to create an audience based on similarities and shared interest </a:t>
            </a:r>
          </a:p>
        </p:txBody>
      </p:sp>
      <p:sp>
        <p:nvSpPr>
          <p:cNvPr id="4" name="Slide Number Placeholder 3"/>
          <p:cNvSpPr>
            <a:spLocks noGrp="1"/>
          </p:cNvSpPr>
          <p:nvPr>
            <p:ph type="sldNum" sz="quarter" idx="5"/>
          </p:nvPr>
        </p:nvSpPr>
        <p:spPr/>
        <p:txBody>
          <a:bodyPr/>
          <a:lstStyle/>
          <a:p>
            <a:fld id="{E6C0FEF8-C390-9C44-A9B7-B61EE3AB3CE7}" type="slidenum">
              <a:rPr lang="en-US" smtClean="0"/>
              <a:t>5</a:t>
            </a:fld>
            <a:endParaRPr lang="en-US"/>
          </a:p>
        </p:txBody>
      </p:sp>
    </p:spTree>
    <p:extLst>
      <p:ext uri="{BB962C8B-B14F-4D97-AF65-F5344CB8AC3E}">
        <p14:creationId xmlns:p14="http://schemas.microsoft.com/office/powerpoint/2010/main" val="1732128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certain key elements that are considered the ‘holy grail’ of digital influence being achieved. </a:t>
            </a:r>
          </a:p>
          <a:p>
            <a:r>
              <a:rPr lang="en-US" dirty="0"/>
              <a:t>Please keep these in mind as we discuss mental health trends as they coincide with the information presented </a:t>
            </a:r>
          </a:p>
        </p:txBody>
      </p:sp>
      <p:sp>
        <p:nvSpPr>
          <p:cNvPr id="4" name="Slide Number Placeholder 3"/>
          <p:cNvSpPr>
            <a:spLocks noGrp="1"/>
          </p:cNvSpPr>
          <p:nvPr>
            <p:ph type="sldNum" sz="quarter" idx="5"/>
          </p:nvPr>
        </p:nvSpPr>
        <p:spPr/>
        <p:txBody>
          <a:bodyPr/>
          <a:lstStyle/>
          <a:p>
            <a:fld id="{E6C0FEF8-C390-9C44-A9B7-B61EE3AB3CE7}" type="slidenum">
              <a:rPr lang="en-US" smtClean="0"/>
              <a:t>6</a:t>
            </a:fld>
            <a:endParaRPr lang="en-US"/>
          </a:p>
        </p:txBody>
      </p:sp>
    </p:spTree>
    <p:extLst>
      <p:ext uri="{BB962C8B-B14F-4D97-AF65-F5344CB8AC3E}">
        <p14:creationId xmlns:p14="http://schemas.microsoft.com/office/powerpoint/2010/main" val="2040731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with your </a:t>
            </a:r>
            <a:r>
              <a:rPr lang="en-US" dirty="0" err="1"/>
              <a:t>neighbour</a:t>
            </a:r>
            <a:r>
              <a:rPr lang="en-US" dirty="0"/>
              <a:t> any real life experiences you have with digital influence? And from what social media sources</a:t>
            </a:r>
          </a:p>
          <a:p>
            <a:endParaRPr lang="en-US" dirty="0"/>
          </a:p>
          <a:p>
            <a:r>
              <a:rPr lang="en-US" dirty="0"/>
              <a:t>3 volunteers can share their answers. </a:t>
            </a:r>
          </a:p>
        </p:txBody>
      </p:sp>
      <p:sp>
        <p:nvSpPr>
          <p:cNvPr id="4" name="Slide Number Placeholder 3"/>
          <p:cNvSpPr>
            <a:spLocks noGrp="1"/>
          </p:cNvSpPr>
          <p:nvPr>
            <p:ph type="sldNum" sz="quarter" idx="5"/>
          </p:nvPr>
        </p:nvSpPr>
        <p:spPr/>
        <p:txBody>
          <a:bodyPr/>
          <a:lstStyle/>
          <a:p>
            <a:fld id="{E6C0FEF8-C390-9C44-A9B7-B61EE3AB3CE7}" type="slidenum">
              <a:rPr lang="en-US" smtClean="0"/>
              <a:t>7</a:t>
            </a:fld>
            <a:endParaRPr lang="en-US"/>
          </a:p>
        </p:txBody>
      </p:sp>
    </p:spTree>
    <p:extLst>
      <p:ext uri="{BB962C8B-B14F-4D97-AF65-F5344CB8AC3E}">
        <p14:creationId xmlns:p14="http://schemas.microsoft.com/office/powerpoint/2010/main" val="3293881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 following information is based off of empirical literature, it includes studies on children, adolescents and adult populations to create an in-depth scope</a:t>
            </a:r>
            <a:endParaRPr lang="en-BM" dirty="0"/>
          </a:p>
        </p:txBody>
      </p:sp>
      <p:sp>
        <p:nvSpPr>
          <p:cNvPr id="4" name="Slide Number Placeholder 3"/>
          <p:cNvSpPr>
            <a:spLocks noGrp="1"/>
          </p:cNvSpPr>
          <p:nvPr>
            <p:ph type="sldNum" sz="quarter" idx="5"/>
          </p:nvPr>
        </p:nvSpPr>
        <p:spPr/>
        <p:txBody>
          <a:bodyPr/>
          <a:lstStyle/>
          <a:p>
            <a:fld id="{E6C0FEF8-C390-9C44-A9B7-B61EE3AB3CE7}" type="slidenum">
              <a:rPr lang="en-US" smtClean="0"/>
              <a:t>8</a:t>
            </a:fld>
            <a:endParaRPr lang="en-US"/>
          </a:p>
        </p:txBody>
      </p:sp>
    </p:spTree>
    <p:extLst>
      <p:ext uri="{BB962C8B-B14F-4D97-AF65-F5344CB8AC3E}">
        <p14:creationId xmlns:p14="http://schemas.microsoft.com/office/powerpoint/2010/main" val="811429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quick video to outline some of the mental health implications we will discuss further</a:t>
            </a:r>
          </a:p>
          <a:p>
            <a:endParaRPr lang="en-US" dirty="0"/>
          </a:p>
          <a:p>
            <a:r>
              <a:rPr lang="en-US" dirty="0"/>
              <a:t>Stop at 2:24 when she talks about online relationships aren’t the only ones we should have </a:t>
            </a:r>
          </a:p>
        </p:txBody>
      </p:sp>
      <p:sp>
        <p:nvSpPr>
          <p:cNvPr id="4" name="Slide Number Placeholder 3"/>
          <p:cNvSpPr>
            <a:spLocks noGrp="1"/>
          </p:cNvSpPr>
          <p:nvPr>
            <p:ph type="sldNum" sz="quarter" idx="5"/>
          </p:nvPr>
        </p:nvSpPr>
        <p:spPr/>
        <p:txBody>
          <a:bodyPr/>
          <a:lstStyle/>
          <a:p>
            <a:fld id="{E6C0FEF8-C390-9C44-A9B7-B61EE3AB3CE7}" type="slidenum">
              <a:rPr lang="en-US" smtClean="0"/>
              <a:t>9</a:t>
            </a:fld>
            <a:endParaRPr lang="en-US"/>
          </a:p>
        </p:txBody>
      </p:sp>
    </p:spTree>
    <p:extLst>
      <p:ext uri="{BB962C8B-B14F-4D97-AF65-F5344CB8AC3E}">
        <p14:creationId xmlns:p14="http://schemas.microsoft.com/office/powerpoint/2010/main" val="255985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A1826-1B3E-4E2E-8D6C-93BCEAA3D6C6}"/>
              </a:ext>
            </a:extLst>
          </p:cNvPr>
          <p:cNvSpPr>
            <a:spLocks noGrp="1"/>
          </p:cNvSpPr>
          <p:nvPr>
            <p:ph type="ctrTitle"/>
          </p:nvPr>
        </p:nvSpPr>
        <p:spPr>
          <a:xfrm>
            <a:off x="2107200" y="1096965"/>
            <a:ext cx="7977600" cy="2085696"/>
          </a:xfrm>
        </p:spPr>
        <p:txBody>
          <a:bodyPr anchor="b">
            <a:norm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AB5F0CE-1714-4650-9690-5676C06349A0}"/>
              </a:ext>
            </a:extLst>
          </p:cNvPr>
          <p:cNvSpPr>
            <a:spLocks noGrp="1"/>
          </p:cNvSpPr>
          <p:nvPr>
            <p:ph type="subTitle" idx="1"/>
          </p:nvPr>
        </p:nvSpPr>
        <p:spPr>
          <a:xfrm>
            <a:off x="3216000" y="3945771"/>
            <a:ext cx="5760000" cy="1832730"/>
          </a:xfrm>
        </p:spPr>
        <p:txBody>
          <a:bodyPr>
            <a:normAutofit/>
          </a:bodyPr>
          <a:lstStyle>
            <a:lvl1pPr marL="0" indent="0" algn="ctr">
              <a:lnSpc>
                <a:spcPct val="125000"/>
              </a:lnSpc>
              <a:buNone/>
              <a:defRPr sz="2400" i="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FD0CA85-BF38-4762-934C-D00F2047C2D1}"/>
              </a:ext>
            </a:extLst>
          </p:cNvPr>
          <p:cNvSpPr>
            <a:spLocks noGrp="1"/>
          </p:cNvSpPr>
          <p:nvPr>
            <p:ph type="dt" sz="half" idx="10"/>
          </p:nvPr>
        </p:nvSpPr>
        <p:spPr/>
        <p:txBody>
          <a:bodyPr/>
          <a:lstStyle/>
          <a:p>
            <a:fld id="{4EC743F4-8769-40B4-85DF-6CB8DE9F66AA}" type="datetimeFigureOut">
              <a:rPr lang="en-US" smtClean="0"/>
              <a:t>10/26/2023</a:t>
            </a:fld>
            <a:endParaRPr lang="en-US"/>
          </a:p>
        </p:txBody>
      </p:sp>
      <p:sp>
        <p:nvSpPr>
          <p:cNvPr id="5" name="Footer Placeholder 4">
            <a:extLst>
              <a:ext uri="{FF2B5EF4-FFF2-40B4-BE49-F238E27FC236}">
                <a16:creationId xmlns:a16="http://schemas.microsoft.com/office/drawing/2014/main" id="{649CA3C9-6579-49D9-A5FD-20231FB4B3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9B94FE-6287-4D49-B0E5-FE9A9BA75A0C}"/>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7" name="Straight Connector 6">
            <a:extLst>
              <a:ext uri="{FF2B5EF4-FFF2-40B4-BE49-F238E27FC236}">
                <a16:creationId xmlns:a16="http://schemas.microsoft.com/office/drawing/2014/main" id="{AE0C0B2A-3FD1-4235-A16E-0ED1E028A93E}"/>
              </a:ext>
            </a:extLst>
          </p:cNvPr>
          <p:cNvCxnSpPr>
            <a:cxnSpLocks/>
          </p:cNvCxnSpPr>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494E066-0146-46E9-BAF1-C33240ABA294}"/>
              </a:ext>
            </a:extLst>
          </p:cNvPr>
          <p:cNvGrpSpPr/>
          <p:nvPr/>
        </p:nvGrpSpPr>
        <p:grpSpPr>
          <a:xfrm rot="2700000">
            <a:off x="10127693" y="4178240"/>
            <a:ext cx="633413" cy="1862138"/>
            <a:chOff x="5959192" y="333389"/>
            <a:chExt cx="633413" cy="1862138"/>
          </a:xfrm>
        </p:grpSpPr>
        <p:grpSp>
          <p:nvGrpSpPr>
            <p:cNvPr id="9" name="Group 8">
              <a:extLst>
                <a:ext uri="{FF2B5EF4-FFF2-40B4-BE49-F238E27FC236}">
                  <a16:creationId xmlns:a16="http://schemas.microsoft.com/office/drawing/2014/main" id="{B02BD80B-C499-4DAC-9580-575B04F8658F}"/>
                </a:ext>
              </a:extLst>
            </p:cNvPr>
            <p:cNvGrpSpPr/>
            <p:nvPr/>
          </p:nvGrpSpPr>
          <p:grpSpPr>
            <a:xfrm>
              <a:off x="5959192" y="333389"/>
              <a:ext cx="633413" cy="1419225"/>
              <a:chOff x="5959192" y="333389"/>
              <a:chExt cx="633413" cy="1419225"/>
            </a:xfrm>
          </p:grpSpPr>
          <p:sp>
            <p:nvSpPr>
              <p:cNvPr id="11" name="Freeform 68">
                <a:extLst>
                  <a:ext uri="{FF2B5EF4-FFF2-40B4-BE49-F238E27FC236}">
                    <a16:creationId xmlns:a16="http://schemas.microsoft.com/office/drawing/2014/main" id="{CCF069F3-858C-4C67-90C2-46017C3D4CEB}"/>
                  </a:ext>
                </a:extLst>
              </p:cNvPr>
              <p:cNvSpPr>
                <a:spLocks/>
              </p:cNvSpPr>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8A1FFA52-DFA8-4A81-8A85-50BE13257F51}"/>
                  </a:ext>
                </a:extLst>
              </p:cNvPr>
              <p:cNvSpPr>
                <a:spLocks/>
              </p:cNvSpPr>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0" name="Line 70">
              <a:extLst>
                <a:ext uri="{FF2B5EF4-FFF2-40B4-BE49-F238E27FC236}">
                  <a16:creationId xmlns:a16="http://schemas.microsoft.com/office/drawing/2014/main" id="{BAEDA471-60CB-4A0C-B9AD-B2B3C51EA2FD}"/>
                </a:ext>
              </a:extLst>
            </p:cNvPr>
            <p:cNvSpPr>
              <a:spLocks noChangeShapeType="1"/>
            </p:cNvSpPr>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016567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FB6D0-92CA-4910-AE77-E238F4C89D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913172-A138-4DD4-A5B1-58BA625078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3897B9-E4AD-469B-A60D-9A1A4BD1980A}"/>
              </a:ext>
            </a:extLst>
          </p:cNvPr>
          <p:cNvSpPr>
            <a:spLocks noGrp="1"/>
          </p:cNvSpPr>
          <p:nvPr>
            <p:ph type="dt" sz="half" idx="10"/>
          </p:nvPr>
        </p:nvSpPr>
        <p:spPr/>
        <p:txBody>
          <a:bodyPr/>
          <a:lstStyle/>
          <a:p>
            <a:fld id="{4EC743F4-8769-40B4-85DF-6CB8DE9F66AA}" type="datetimeFigureOut">
              <a:rPr lang="en-US" smtClean="0"/>
              <a:t>10/26/2023</a:t>
            </a:fld>
            <a:endParaRPr lang="en-US"/>
          </a:p>
        </p:txBody>
      </p:sp>
      <p:sp>
        <p:nvSpPr>
          <p:cNvPr id="5" name="Footer Placeholder 4">
            <a:extLst>
              <a:ext uri="{FF2B5EF4-FFF2-40B4-BE49-F238E27FC236}">
                <a16:creationId xmlns:a16="http://schemas.microsoft.com/office/drawing/2014/main" id="{31C5E1B0-48D6-4F99-9955-39958BA969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9F49DA-55D4-4E36-AEB9-A0E99E31A87E}"/>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161904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FEBC7C-C5C1-4A79-A195-B35701C289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D34A74-3328-469B-ABCA-96F2FE368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AE19AB-5637-455E-89C3-B41702C202D4}"/>
              </a:ext>
            </a:extLst>
          </p:cNvPr>
          <p:cNvSpPr>
            <a:spLocks noGrp="1"/>
          </p:cNvSpPr>
          <p:nvPr>
            <p:ph type="dt" sz="half" idx="10"/>
          </p:nvPr>
        </p:nvSpPr>
        <p:spPr/>
        <p:txBody>
          <a:bodyPr/>
          <a:lstStyle/>
          <a:p>
            <a:fld id="{4EC743F4-8769-40B4-85DF-6CB8DE9F66AA}" type="datetimeFigureOut">
              <a:rPr lang="en-US" smtClean="0"/>
              <a:t>10/26/2023</a:t>
            </a:fld>
            <a:endParaRPr lang="en-US"/>
          </a:p>
        </p:txBody>
      </p:sp>
      <p:sp>
        <p:nvSpPr>
          <p:cNvPr id="5" name="Footer Placeholder 4">
            <a:extLst>
              <a:ext uri="{FF2B5EF4-FFF2-40B4-BE49-F238E27FC236}">
                <a16:creationId xmlns:a16="http://schemas.microsoft.com/office/drawing/2014/main" id="{A364F2A3-EBEE-4F42-BAC2-A482F00E6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FE1C27-1A43-4B0B-88D0-0C5FE1DBE161}"/>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4101285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2E59-6597-437B-B2F8-E2DD1F86A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3BC1D-912E-4012-84AC-A509C9EF4F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977110C-4AA3-4101-B3BD-140B90AF99C9}"/>
              </a:ext>
            </a:extLst>
          </p:cNvPr>
          <p:cNvSpPr>
            <a:spLocks noGrp="1"/>
          </p:cNvSpPr>
          <p:nvPr>
            <p:ph type="dt" sz="half" idx="10"/>
          </p:nvPr>
        </p:nvSpPr>
        <p:spPr/>
        <p:txBody>
          <a:bodyPr/>
          <a:lstStyle/>
          <a:p>
            <a:fld id="{4EC743F4-8769-40B4-85DF-6CB8DE9F66AA}" type="datetimeFigureOut">
              <a:rPr lang="en-US" smtClean="0"/>
              <a:t>10/26/2023</a:t>
            </a:fld>
            <a:endParaRPr lang="en-US"/>
          </a:p>
        </p:txBody>
      </p:sp>
      <p:sp>
        <p:nvSpPr>
          <p:cNvPr id="5" name="Footer Placeholder 4">
            <a:extLst>
              <a:ext uri="{FF2B5EF4-FFF2-40B4-BE49-F238E27FC236}">
                <a16:creationId xmlns:a16="http://schemas.microsoft.com/office/drawing/2014/main" id="{4C50F189-4D8E-4DE6-8295-CF92FA8BF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5F33EC-1ACF-4D46-AEA5-A20802210B75}"/>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069189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45267-19A7-4A3D-9658-AD3F78DD35CB}"/>
              </a:ext>
            </a:extLst>
          </p:cNvPr>
          <p:cNvSpPr>
            <a:spLocks noGrp="1"/>
          </p:cNvSpPr>
          <p:nvPr>
            <p:ph type="title"/>
          </p:nvPr>
        </p:nvSpPr>
        <p:spPr>
          <a:xfrm>
            <a:off x="990000" y="2305800"/>
            <a:ext cx="4636800" cy="2246400"/>
          </a:xfrm>
        </p:spPr>
        <p:txBody>
          <a:bodyPr anchor="ctr">
            <a:normAutofit/>
          </a:bodyPr>
          <a:lstStyle>
            <a:lvl1pPr algn="ct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5F17554-5672-499F-BEB9-AB069E6D15F2}"/>
              </a:ext>
            </a:extLst>
          </p:cNvPr>
          <p:cNvSpPr>
            <a:spLocks noGrp="1"/>
          </p:cNvSpPr>
          <p:nvPr>
            <p:ph type="body" idx="1"/>
          </p:nvPr>
        </p:nvSpPr>
        <p:spPr>
          <a:xfrm>
            <a:off x="6565250" y="2305800"/>
            <a:ext cx="4636800" cy="2246400"/>
          </a:xfrm>
        </p:spPr>
        <p:txBody>
          <a:bodyPr anchor="ctr">
            <a:normAutofit/>
          </a:bodyPr>
          <a:lstStyle>
            <a:lvl1pPr marL="0" indent="0" algn="ctr">
              <a:lnSpc>
                <a:spcPct val="125000"/>
              </a:lnSpc>
              <a:buNone/>
              <a:defRPr sz="2400" i="1">
                <a:solidFill>
                  <a:schemeClr val="tx1">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CBA3C6-C279-46AA-B4EE-5F861D83D2AC}"/>
              </a:ext>
            </a:extLst>
          </p:cNvPr>
          <p:cNvSpPr>
            <a:spLocks noGrp="1"/>
          </p:cNvSpPr>
          <p:nvPr>
            <p:ph type="dt" sz="half" idx="10"/>
          </p:nvPr>
        </p:nvSpPr>
        <p:spPr/>
        <p:txBody>
          <a:bodyPr/>
          <a:lstStyle/>
          <a:p>
            <a:fld id="{4EC743F4-8769-40B4-85DF-6CB8DE9F66AA}" type="datetimeFigureOut">
              <a:rPr lang="en-US" smtClean="0"/>
              <a:t>10/26/2023</a:t>
            </a:fld>
            <a:endParaRPr lang="en-US" dirty="0"/>
          </a:p>
        </p:txBody>
      </p:sp>
      <p:sp>
        <p:nvSpPr>
          <p:cNvPr id="5" name="Footer Placeholder 4">
            <a:extLst>
              <a:ext uri="{FF2B5EF4-FFF2-40B4-BE49-F238E27FC236}">
                <a16:creationId xmlns:a16="http://schemas.microsoft.com/office/drawing/2014/main" id="{F04C125B-DDB9-4F4E-B9E9-A747E648F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3D465E-E86B-42A8-B18A-9046E40D63D6}"/>
              </a:ext>
            </a:extLst>
          </p:cNvPr>
          <p:cNvSpPr>
            <a:spLocks noGrp="1"/>
          </p:cNvSpPr>
          <p:nvPr>
            <p:ph type="sldNum" sz="quarter" idx="12"/>
          </p:nvPr>
        </p:nvSpPr>
        <p:spPr/>
        <p:txBody>
          <a:bodyPr/>
          <a:lstStyle/>
          <a:p>
            <a:fld id="{FF2BD96E-3838-45D2-9031-D3AF67C920A5}" type="slidenum">
              <a:rPr lang="en-US" smtClean="0"/>
              <a:t>‹#›</a:t>
            </a:fld>
            <a:endParaRPr lang="en-US"/>
          </a:p>
        </p:txBody>
      </p:sp>
      <p:sp>
        <p:nvSpPr>
          <p:cNvPr id="7" name="Oval 6">
            <a:extLst>
              <a:ext uri="{FF2B5EF4-FFF2-40B4-BE49-F238E27FC236}">
                <a16:creationId xmlns:a16="http://schemas.microsoft.com/office/drawing/2014/main" id="{6681007E-0E57-40DB-9A98-D04E0A05937B}"/>
              </a:ext>
            </a:extLst>
          </p:cNvPr>
          <p:cNvSpPr/>
          <p:nvPr/>
        </p:nvSpPr>
        <p:spPr>
          <a:xfrm>
            <a:off x="1437136" y="649304"/>
            <a:ext cx="340415" cy="340415"/>
          </a:xfrm>
          <a:prstGeom prst="ellipse">
            <a:avLst/>
          </a:pr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pPr lvl="0"/>
            <a:endParaRPr lang="en-US">
              <a:solidFill>
                <a:schemeClr val="tx1"/>
              </a:solidFill>
            </a:endParaRPr>
          </a:p>
        </p:txBody>
      </p:sp>
      <p:grpSp>
        <p:nvGrpSpPr>
          <p:cNvPr id="8" name="Group 7">
            <a:extLst>
              <a:ext uri="{FF2B5EF4-FFF2-40B4-BE49-F238E27FC236}">
                <a16:creationId xmlns:a16="http://schemas.microsoft.com/office/drawing/2014/main" id="{4C2D7ED2-BAE3-470E-9EFF-F2A49EDD9767}"/>
              </a:ext>
            </a:extLst>
          </p:cNvPr>
          <p:cNvGrpSpPr/>
          <p:nvPr/>
        </p:nvGrpSpPr>
        <p:grpSpPr>
          <a:xfrm rot="10800000">
            <a:off x="1079500" y="952167"/>
            <a:ext cx="641184" cy="1069728"/>
            <a:chOff x="6484111" y="2967038"/>
            <a:chExt cx="641184" cy="1069728"/>
          </a:xfrm>
        </p:grpSpPr>
        <p:grpSp>
          <p:nvGrpSpPr>
            <p:cNvPr id="9" name="Group 8">
              <a:extLst>
                <a:ext uri="{FF2B5EF4-FFF2-40B4-BE49-F238E27FC236}">
                  <a16:creationId xmlns:a16="http://schemas.microsoft.com/office/drawing/2014/main" id="{15B14D1A-9E1B-41C3-96AA-A5C40C4F9B3A}"/>
                </a:ext>
              </a:extLst>
            </p:cNvPr>
            <p:cNvGrpSpPr/>
            <p:nvPr/>
          </p:nvGrpSpPr>
          <p:grpSpPr>
            <a:xfrm>
              <a:off x="6808136" y="2967038"/>
              <a:ext cx="317159" cy="932400"/>
              <a:chOff x="6808136" y="2967038"/>
              <a:chExt cx="317159" cy="932400"/>
            </a:xfrm>
          </p:grpSpPr>
          <p:sp>
            <p:nvSpPr>
              <p:cNvPr id="14" name="Freeform 68">
                <a:extLst>
                  <a:ext uri="{FF2B5EF4-FFF2-40B4-BE49-F238E27FC236}">
                    <a16:creationId xmlns:a16="http://schemas.microsoft.com/office/drawing/2014/main" id="{00EC83EC-04A6-4533-80A5-B1817F1FB35E}"/>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9">
                <a:extLst>
                  <a:ext uri="{FF2B5EF4-FFF2-40B4-BE49-F238E27FC236}">
                    <a16:creationId xmlns:a16="http://schemas.microsoft.com/office/drawing/2014/main" id="{BF61FF24-9074-4265-ACF4-1AEC3621B766}"/>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Line 70">
                <a:extLst>
                  <a:ext uri="{FF2B5EF4-FFF2-40B4-BE49-F238E27FC236}">
                    <a16:creationId xmlns:a16="http://schemas.microsoft.com/office/drawing/2014/main" id="{8D31D9FF-672B-4C5E-B4B2-DD86A124413F}"/>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9">
              <a:extLst>
                <a:ext uri="{FF2B5EF4-FFF2-40B4-BE49-F238E27FC236}">
                  <a16:creationId xmlns:a16="http://schemas.microsoft.com/office/drawing/2014/main" id="{8991EBFD-EBD5-48CE-9178-AF5B6F50D416}"/>
                </a:ext>
              </a:extLst>
            </p:cNvPr>
            <p:cNvGrpSpPr/>
            <p:nvPr/>
          </p:nvGrpSpPr>
          <p:grpSpPr>
            <a:xfrm rot="18900000" flipH="1">
              <a:off x="6484111" y="3104366"/>
              <a:ext cx="317159" cy="932400"/>
              <a:chOff x="6808136" y="2967038"/>
              <a:chExt cx="317159" cy="932400"/>
            </a:xfrm>
          </p:grpSpPr>
          <p:sp>
            <p:nvSpPr>
              <p:cNvPr id="11" name="Freeform 68">
                <a:extLst>
                  <a:ext uri="{FF2B5EF4-FFF2-40B4-BE49-F238E27FC236}">
                    <a16:creationId xmlns:a16="http://schemas.microsoft.com/office/drawing/2014/main" id="{1B45F046-3129-4A30-9402-44BA590CD1B6}"/>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24589F32-BB2E-46B1-BAB5-75EA779C7A25}"/>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Line 70">
                <a:extLst>
                  <a:ext uri="{FF2B5EF4-FFF2-40B4-BE49-F238E27FC236}">
                    <a16:creationId xmlns:a16="http://schemas.microsoft.com/office/drawing/2014/main" id="{0BD46CA5-AE89-4413-AB8D-347179D88133}"/>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17" name="Straight Connector 16">
            <a:extLst>
              <a:ext uri="{FF2B5EF4-FFF2-40B4-BE49-F238E27FC236}">
                <a16:creationId xmlns:a16="http://schemas.microsoft.com/office/drawing/2014/main" id="{4043A360-3214-4DB8-BD85-C6AE48D02D3A}"/>
              </a:ext>
            </a:extLst>
          </p:cNvPr>
          <p:cNvCxnSpPr>
            <a:cxnSpLocks/>
          </p:cNvCxnSpPr>
          <p:nvPr/>
        </p:nvCxnSpPr>
        <p:spPr>
          <a:xfrm rot="16200000" flipH="1">
            <a:off x="5826000" y="342900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4601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AEE3-6C7B-402E-B26D-1D079D78D307}"/>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101641-6BDA-433D-9393-1DDACE06701C}"/>
              </a:ext>
            </a:extLst>
          </p:cNvPr>
          <p:cNvSpPr>
            <a:spLocks noGrp="1"/>
          </p:cNvSpPr>
          <p:nvPr>
            <p:ph sz="half" idx="1"/>
          </p:nvPr>
        </p:nvSpPr>
        <p:spPr>
          <a:xfrm>
            <a:off x="989400"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B8F8D2A-A489-488D-B1E1-23F36D3E95C7}"/>
              </a:ext>
            </a:extLst>
          </p:cNvPr>
          <p:cNvSpPr>
            <a:spLocks noGrp="1"/>
          </p:cNvSpPr>
          <p:nvPr>
            <p:ph sz="half" idx="2"/>
          </p:nvPr>
        </p:nvSpPr>
        <p:spPr>
          <a:xfrm>
            <a:off x="6274202"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1CA242E8-AEEF-4BBD-94E9-86F89D69522C}"/>
              </a:ext>
            </a:extLst>
          </p:cNvPr>
          <p:cNvSpPr>
            <a:spLocks noGrp="1"/>
          </p:cNvSpPr>
          <p:nvPr>
            <p:ph type="dt" sz="half" idx="10"/>
          </p:nvPr>
        </p:nvSpPr>
        <p:spPr/>
        <p:txBody>
          <a:bodyPr/>
          <a:lstStyle/>
          <a:p>
            <a:fld id="{4EC743F4-8769-40B4-85DF-6CB8DE9F66AA}" type="datetimeFigureOut">
              <a:rPr lang="en-US" smtClean="0"/>
              <a:t>10/26/2023</a:t>
            </a:fld>
            <a:endParaRPr lang="en-US"/>
          </a:p>
        </p:txBody>
      </p:sp>
      <p:sp>
        <p:nvSpPr>
          <p:cNvPr id="6" name="Footer Placeholder 5">
            <a:extLst>
              <a:ext uri="{FF2B5EF4-FFF2-40B4-BE49-F238E27FC236}">
                <a16:creationId xmlns:a16="http://schemas.microsoft.com/office/drawing/2014/main" id="{BD58D2CA-06C9-412D-A5D6-F97DDBBB03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A80D9-E04B-47BF-80DA-01E68346A51C}"/>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3094359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2251-8A4B-463E-982B-C657C3810F36}"/>
              </a:ext>
            </a:extLst>
          </p:cNvPr>
          <p:cNvSpPr>
            <a:spLocks noGrp="1"/>
          </p:cNvSpPr>
          <p:nvPr>
            <p:ph type="title"/>
          </p:nvPr>
        </p:nvSpPr>
        <p:spPr>
          <a:xfrm>
            <a:off x="989400" y="395289"/>
            <a:ext cx="10213200" cy="111283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74D5E-AC0B-46BF-8840-61CC89C3B6BE}"/>
              </a:ext>
            </a:extLst>
          </p:cNvPr>
          <p:cNvSpPr>
            <a:spLocks noGrp="1"/>
          </p:cNvSpPr>
          <p:nvPr>
            <p:ph type="body" idx="1"/>
          </p:nvPr>
        </p:nvSpPr>
        <p:spPr>
          <a:xfrm>
            <a:off x="989399" y="1736732"/>
            <a:ext cx="4928400" cy="661912"/>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1A0738-7A90-4A35-AB98-9656D6187286}"/>
              </a:ext>
            </a:extLst>
          </p:cNvPr>
          <p:cNvSpPr>
            <a:spLocks noGrp="1"/>
          </p:cNvSpPr>
          <p:nvPr>
            <p:ph sz="half" idx="2"/>
          </p:nvPr>
        </p:nvSpPr>
        <p:spPr>
          <a:xfrm>
            <a:off x="989400" y="2431256"/>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DADFE01-1BA7-4288-9355-8B2B508BE582}"/>
              </a:ext>
            </a:extLst>
          </p:cNvPr>
          <p:cNvSpPr>
            <a:spLocks noGrp="1"/>
          </p:cNvSpPr>
          <p:nvPr>
            <p:ph type="body" sz="quarter" idx="3"/>
          </p:nvPr>
        </p:nvSpPr>
        <p:spPr>
          <a:xfrm>
            <a:off x="6274200" y="1736732"/>
            <a:ext cx="4928400" cy="662400"/>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D49F77-6C55-47AC-B1AE-5D9906DBD7F6}"/>
              </a:ext>
            </a:extLst>
          </p:cNvPr>
          <p:cNvSpPr>
            <a:spLocks noGrp="1"/>
          </p:cNvSpPr>
          <p:nvPr>
            <p:ph sz="quarter" idx="4"/>
          </p:nvPr>
        </p:nvSpPr>
        <p:spPr>
          <a:xfrm>
            <a:off x="6274200" y="2431257"/>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D8EF53-AF86-47E8-83DC-8C419847A639}"/>
              </a:ext>
            </a:extLst>
          </p:cNvPr>
          <p:cNvSpPr>
            <a:spLocks noGrp="1"/>
          </p:cNvSpPr>
          <p:nvPr>
            <p:ph type="dt" sz="half" idx="10"/>
          </p:nvPr>
        </p:nvSpPr>
        <p:spPr/>
        <p:txBody>
          <a:bodyPr/>
          <a:lstStyle/>
          <a:p>
            <a:fld id="{4EC743F4-8769-40B4-85DF-6CB8DE9F66AA}" type="datetimeFigureOut">
              <a:rPr lang="en-US" smtClean="0"/>
              <a:t>10/26/2023</a:t>
            </a:fld>
            <a:endParaRPr lang="en-US"/>
          </a:p>
        </p:txBody>
      </p:sp>
      <p:sp>
        <p:nvSpPr>
          <p:cNvPr id="8" name="Footer Placeholder 7">
            <a:extLst>
              <a:ext uri="{FF2B5EF4-FFF2-40B4-BE49-F238E27FC236}">
                <a16:creationId xmlns:a16="http://schemas.microsoft.com/office/drawing/2014/main" id="{5C01D653-ED9A-46D3-A97F-B5FA1DAE6C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5B9B66-64EA-4022-BD96-ECF2A80CE2F0}"/>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108999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a:lstStyle/>
          <a:p>
            <a:fld id="{4EC743F4-8769-40B4-85DF-6CB8DE9F66AA}" type="datetimeFigureOut">
              <a:rPr lang="en-US" smtClean="0"/>
              <a:t>10/26/2023</a:t>
            </a:fld>
            <a:endParaRPr lang="en-US"/>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4001165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6A27C-9BDA-43B3-96EA-C145EA7F04DE}"/>
              </a:ext>
            </a:extLst>
          </p:cNvPr>
          <p:cNvSpPr>
            <a:spLocks noGrp="1"/>
          </p:cNvSpPr>
          <p:nvPr>
            <p:ph type="dt" sz="half" idx="10"/>
          </p:nvPr>
        </p:nvSpPr>
        <p:spPr/>
        <p:txBody>
          <a:bodyPr/>
          <a:lstStyle/>
          <a:p>
            <a:fld id="{4EC743F4-8769-40B4-85DF-6CB8DE9F66AA}" type="datetimeFigureOut">
              <a:rPr lang="en-US" smtClean="0"/>
              <a:t>10/26/2023</a:t>
            </a:fld>
            <a:endParaRPr lang="en-US"/>
          </a:p>
        </p:txBody>
      </p:sp>
      <p:sp>
        <p:nvSpPr>
          <p:cNvPr id="3" name="Footer Placeholder 2">
            <a:extLst>
              <a:ext uri="{FF2B5EF4-FFF2-40B4-BE49-F238E27FC236}">
                <a16:creationId xmlns:a16="http://schemas.microsoft.com/office/drawing/2014/main" id="{791FBD5E-AA17-42F1-8615-49F2664DD4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57A2D5-EBE5-43DD-8CF2-8B90801A0DF5}"/>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3922801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451E1-40E1-4ED2-A9E3-6376E774AD27}"/>
              </a:ext>
            </a:extLst>
          </p:cNvPr>
          <p:cNvSpPr>
            <a:spLocks noGrp="1"/>
          </p:cNvSpPr>
          <p:nvPr>
            <p:ph type="title"/>
          </p:nvPr>
        </p:nvSpPr>
        <p:spPr>
          <a:xfrm>
            <a:off x="990001" y="955674"/>
            <a:ext cx="3531600" cy="1384995"/>
          </a:xfrm>
        </p:spPr>
        <p:txBody>
          <a:bodyPr anchor="b">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BAAE5E-AD83-40D4-8BDB-6B25250247AA}"/>
              </a:ext>
            </a:extLst>
          </p:cNvPr>
          <p:cNvSpPr>
            <a:spLocks noGrp="1"/>
          </p:cNvSpPr>
          <p:nvPr>
            <p:ph idx="1"/>
          </p:nvPr>
        </p:nvSpPr>
        <p:spPr>
          <a:xfrm>
            <a:off x="5444850" y="882651"/>
            <a:ext cx="5760000" cy="48958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4D4DF8E2-A28B-4889-AD9E-1D733FEA2E0C}"/>
              </a:ext>
            </a:extLst>
          </p:cNvPr>
          <p:cNvSpPr>
            <a:spLocks noGrp="1"/>
          </p:cNvSpPr>
          <p:nvPr>
            <p:ph type="body" sz="half" idx="2"/>
          </p:nvPr>
        </p:nvSpPr>
        <p:spPr>
          <a:xfrm>
            <a:off x="989401" y="2584759"/>
            <a:ext cx="3531600" cy="319374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2EF812-B775-468C-84D9-4394CC19F298}"/>
              </a:ext>
            </a:extLst>
          </p:cNvPr>
          <p:cNvSpPr>
            <a:spLocks noGrp="1"/>
          </p:cNvSpPr>
          <p:nvPr>
            <p:ph type="dt" sz="half" idx="10"/>
          </p:nvPr>
        </p:nvSpPr>
        <p:spPr/>
        <p:txBody>
          <a:bodyPr/>
          <a:lstStyle/>
          <a:p>
            <a:fld id="{4EC743F4-8769-40B4-85DF-6CB8DE9F66AA}" type="datetimeFigureOut">
              <a:rPr lang="en-US" smtClean="0"/>
              <a:t>10/26/2023</a:t>
            </a:fld>
            <a:endParaRPr lang="en-US"/>
          </a:p>
        </p:txBody>
      </p:sp>
      <p:sp>
        <p:nvSpPr>
          <p:cNvPr id="6" name="Footer Placeholder 5">
            <a:extLst>
              <a:ext uri="{FF2B5EF4-FFF2-40B4-BE49-F238E27FC236}">
                <a16:creationId xmlns:a16="http://schemas.microsoft.com/office/drawing/2014/main" id="{9DE1DEB3-5237-467C-A5B6-EDA7F366EB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77A6B-440F-4D7B-92DA-1B964D029F12}"/>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10" name="Straight Connector 9">
            <a:extLst>
              <a:ext uri="{FF2B5EF4-FFF2-40B4-BE49-F238E27FC236}">
                <a16:creationId xmlns:a16="http://schemas.microsoft.com/office/drawing/2014/main" id="{DC89B2F1-1E32-44DB-B50E-BEA1896CAD81}"/>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268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6B204-119E-45DB-A177-995FF5D9B4E5}"/>
              </a:ext>
            </a:extLst>
          </p:cNvPr>
          <p:cNvSpPr>
            <a:spLocks noGrp="1"/>
          </p:cNvSpPr>
          <p:nvPr>
            <p:ph type="title"/>
          </p:nvPr>
        </p:nvSpPr>
        <p:spPr>
          <a:xfrm>
            <a:off x="990000" y="955456"/>
            <a:ext cx="3531600" cy="1384995"/>
          </a:xfrm>
        </p:spPr>
        <p:txBody>
          <a:bodyPr anchor="b"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CD3036-53A8-4361-AAAC-D8072EB470FE}"/>
              </a:ext>
            </a:extLst>
          </p:cNvPr>
          <p:cNvSpPr>
            <a:spLocks noGrp="1"/>
          </p:cNvSpPr>
          <p:nvPr>
            <p:ph type="pic" idx="1"/>
          </p:nvPr>
        </p:nvSpPr>
        <p:spPr>
          <a:xfrm>
            <a:off x="5537200" y="540001"/>
            <a:ext cx="6115050" cy="5238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0FCFCD5-820E-47D9-9A60-57680C4C9405}"/>
              </a:ext>
            </a:extLst>
          </p:cNvPr>
          <p:cNvSpPr>
            <a:spLocks noGrp="1"/>
          </p:cNvSpPr>
          <p:nvPr>
            <p:ph type="body" sz="half" idx="2"/>
          </p:nvPr>
        </p:nvSpPr>
        <p:spPr>
          <a:xfrm>
            <a:off x="990000" y="2584758"/>
            <a:ext cx="3531600" cy="32842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2446C3-A62E-4690-9098-53D59C4C33E0}"/>
              </a:ext>
            </a:extLst>
          </p:cNvPr>
          <p:cNvSpPr>
            <a:spLocks noGrp="1"/>
          </p:cNvSpPr>
          <p:nvPr>
            <p:ph type="dt" sz="half" idx="10"/>
          </p:nvPr>
        </p:nvSpPr>
        <p:spPr/>
        <p:txBody>
          <a:bodyPr/>
          <a:lstStyle/>
          <a:p>
            <a:fld id="{4EC743F4-8769-40B4-85DF-6CB8DE9F66AA}" type="datetimeFigureOut">
              <a:rPr lang="en-US" smtClean="0"/>
              <a:t>10/26/2023</a:t>
            </a:fld>
            <a:endParaRPr lang="en-US"/>
          </a:p>
        </p:txBody>
      </p:sp>
      <p:sp>
        <p:nvSpPr>
          <p:cNvPr id="6" name="Footer Placeholder 5">
            <a:extLst>
              <a:ext uri="{FF2B5EF4-FFF2-40B4-BE49-F238E27FC236}">
                <a16:creationId xmlns:a16="http://schemas.microsoft.com/office/drawing/2014/main" id="{40A6C8B8-EA3D-45E5-950A-B6F1EA0B4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2ACAB7-ADBF-42E5-A214-232BA9EFB3B6}"/>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9" name="Straight Connector 8">
            <a:extLst>
              <a:ext uri="{FF2B5EF4-FFF2-40B4-BE49-F238E27FC236}">
                <a16:creationId xmlns:a16="http://schemas.microsoft.com/office/drawing/2014/main" id="{D0E80DA6-B971-46B7-B0D3-8581AE0B6ACB}"/>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0557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2DDA7E-8449-42D1-93BD-4E96C1BFC18D}"/>
              </a:ext>
            </a:extLst>
          </p:cNvPr>
          <p:cNvSpPr>
            <a:spLocks noGrp="1"/>
          </p:cNvSpPr>
          <p:nvPr>
            <p:ph type="title"/>
          </p:nvPr>
        </p:nvSpPr>
        <p:spPr>
          <a:xfrm>
            <a:off x="989400" y="395289"/>
            <a:ext cx="10213200" cy="1112836"/>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172EB64-DBC0-4012-830E-9166670D17C5}"/>
              </a:ext>
            </a:extLst>
          </p:cNvPr>
          <p:cNvSpPr>
            <a:spLocks noGrp="1"/>
          </p:cNvSpPr>
          <p:nvPr>
            <p:ph type="body" idx="1"/>
          </p:nvPr>
        </p:nvSpPr>
        <p:spPr>
          <a:xfrm>
            <a:off x="989400" y="1685925"/>
            <a:ext cx="10213200" cy="40401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749A3E9-8704-4E26-A519-8215B3E943F5}"/>
              </a:ext>
            </a:extLst>
          </p:cNvPr>
          <p:cNvSpPr>
            <a:spLocks noGrp="1"/>
          </p:cNvSpPr>
          <p:nvPr>
            <p:ph type="dt" sz="half" idx="2"/>
          </p:nvPr>
        </p:nvSpPr>
        <p:spPr>
          <a:xfrm>
            <a:off x="450000" y="6357168"/>
            <a:ext cx="1760150"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j-lt"/>
              </a:defRPr>
            </a:lvl1pPr>
          </a:lstStyle>
          <a:p>
            <a:fld id="{4EC743F4-8769-40B4-85DF-6CB8DE9F66AA}" type="datetimeFigureOut">
              <a:rPr lang="en-US" smtClean="0"/>
              <a:pPr/>
              <a:t>10/26/2023</a:t>
            </a:fld>
            <a:endParaRPr lang="en-US" dirty="0"/>
          </a:p>
        </p:txBody>
      </p:sp>
      <p:sp>
        <p:nvSpPr>
          <p:cNvPr id="5" name="Footer Placeholder 4">
            <a:extLst>
              <a:ext uri="{FF2B5EF4-FFF2-40B4-BE49-F238E27FC236}">
                <a16:creationId xmlns:a16="http://schemas.microsoft.com/office/drawing/2014/main" id="{C8590E32-87A0-44C2-A299-D45FAB146E08}"/>
              </a:ext>
            </a:extLst>
          </p:cNvPr>
          <p:cNvSpPr>
            <a:spLocks noGrp="1"/>
          </p:cNvSpPr>
          <p:nvPr>
            <p:ph type="ftr" sz="quarter" idx="3"/>
          </p:nvPr>
        </p:nvSpPr>
        <p:spPr>
          <a:xfrm>
            <a:off x="2754312" y="6357600"/>
            <a:ext cx="6683376" cy="460800"/>
          </a:xfrm>
          <a:prstGeom prst="rect">
            <a:avLst/>
          </a:prstGeom>
        </p:spPr>
        <p:txBody>
          <a:bodyPr vert="horz" lIns="91440" tIns="45720" rIns="91440" bIns="45720" rtlCol="0" anchor="ctr"/>
          <a:lstStyle>
            <a:lvl1pPr algn="ctr">
              <a:defRPr sz="1000" cap="all" spc="300" baseline="0">
                <a:solidFill>
                  <a:schemeClr val="tx1">
                    <a:alpha val="60000"/>
                  </a:schemeClr>
                </a:solidFill>
                <a:latin typeface="+mj-lt"/>
              </a:defRPr>
            </a:lvl1pPr>
          </a:lstStyle>
          <a:p>
            <a:endParaRPr lang="en-US" dirty="0"/>
          </a:p>
        </p:txBody>
      </p:sp>
      <p:sp>
        <p:nvSpPr>
          <p:cNvPr id="6" name="Slide Number Placeholder 5">
            <a:extLst>
              <a:ext uri="{FF2B5EF4-FFF2-40B4-BE49-F238E27FC236}">
                <a16:creationId xmlns:a16="http://schemas.microsoft.com/office/drawing/2014/main" id="{BE1C1A41-01A7-44E2-965B-ACFD4F2806FC}"/>
              </a:ext>
            </a:extLst>
          </p:cNvPr>
          <p:cNvSpPr>
            <a:spLocks noGrp="1"/>
          </p:cNvSpPr>
          <p:nvPr>
            <p:ph type="sldNum" sz="quarter" idx="4"/>
          </p:nvPr>
        </p:nvSpPr>
        <p:spPr>
          <a:xfrm>
            <a:off x="9982800" y="6357600"/>
            <a:ext cx="1760150"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j-lt"/>
              </a:defRPr>
            </a:lvl1pPr>
          </a:lstStyle>
          <a:p>
            <a:fld id="{FF2BD96E-3838-45D2-9031-D3AF67C920A5}" type="slidenum">
              <a:rPr lang="en-US" smtClean="0"/>
              <a:pPr/>
              <a:t>‹#›</a:t>
            </a:fld>
            <a:endParaRPr lang="en-US" dirty="0"/>
          </a:p>
        </p:txBody>
      </p:sp>
    </p:spTree>
    <p:extLst>
      <p:ext uri="{BB962C8B-B14F-4D97-AF65-F5344CB8AC3E}">
        <p14:creationId xmlns:p14="http://schemas.microsoft.com/office/powerpoint/2010/main" val="283104155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p:titleStyle>
    <p:bodyStyle>
      <a:lvl1pPr marL="360000" indent="-360000" algn="l" defTabSz="914400" rtl="0" eaLnBrk="1" latinLnBrk="0" hangingPunct="1">
        <a:lnSpc>
          <a:spcPct val="150000"/>
        </a:lnSpc>
        <a:spcBef>
          <a:spcPts val="10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1pPr>
      <a:lvl2pPr marL="360000" indent="0" algn="l"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3pPr>
      <a:lvl4pPr marL="1080000" indent="0" algn="l" defTabSz="914400" rtl="0" eaLnBrk="1" latinLnBrk="0" hangingPunct="1">
        <a:lnSpc>
          <a:spcPct val="150000"/>
        </a:lnSpc>
        <a:spcBef>
          <a:spcPts val="500"/>
        </a:spcBef>
        <a:buClr>
          <a:schemeClr val="accent3"/>
        </a:buClr>
        <a:buFontTx/>
        <a:buNone/>
        <a:defRPr sz="2000" b="0" i="1"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2.sv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4.jpeg"/><Relationship Id="rId7" Type="http://schemas.openxmlformats.org/officeDocument/2006/relationships/diagramColors" Target="../diagrams/colors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0.sv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ideo" Target="https://www.youtube.com/embed/C9N6k3nfwao?feature=oembed" TargetMode="Externa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2.sv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0.sv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9.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hyperlink" Target="mailto:info@simplybloombda.com"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hyperlink" Target="http://www.simplybloom.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0.sv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ideo" Target="https://www.youtube.com/embed/-QDjx_spkwI?feature=oembed" TargetMode="Externa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4CA2EAD-E7C7-4F64-924A-52D34FD759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503BEE-E21F-736C-EFF2-7C176134EDBF}"/>
              </a:ext>
            </a:extLst>
          </p:cNvPr>
          <p:cNvSpPr>
            <a:spLocks noGrp="1"/>
          </p:cNvSpPr>
          <p:nvPr>
            <p:ph type="ctrTitle"/>
          </p:nvPr>
        </p:nvSpPr>
        <p:spPr>
          <a:xfrm>
            <a:off x="4875975" y="1080000"/>
            <a:ext cx="6307200" cy="2185200"/>
          </a:xfrm>
        </p:spPr>
        <p:txBody>
          <a:bodyPr>
            <a:normAutofit/>
          </a:bodyPr>
          <a:lstStyle/>
          <a:p>
            <a:pPr>
              <a:lnSpc>
                <a:spcPct val="90000"/>
              </a:lnSpc>
            </a:pPr>
            <a:r>
              <a:rPr lang="en-US" dirty="0"/>
              <a:t>Digital Age and the Impacts on Mental Health:</a:t>
            </a:r>
          </a:p>
        </p:txBody>
      </p:sp>
      <p:sp>
        <p:nvSpPr>
          <p:cNvPr id="3" name="Subtitle 2">
            <a:extLst>
              <a:ext uri="{FF2B5EF4-FFF2-40B4-BE49-F238E27FC236}">
                <a16:creationId xmlns:a16="http://schemas.microsoft.com/office/drawing/2014/main" id="{2E3D7101-C1B5-3797-86A2-A37B6DC3D1C1}"/>
              </a:ext>
            </a:extLst>
          </p:cNvPr>
          <p:cNvSpPr>
            <a:spLocks noGrp="1"/>
          </p:cNvSpPr>
          <p:nvPr>
            <p:ph type="subTitle" idx="1"/>
          </p:nvPr>
        </p:nvSpPr>
        <p:spPr>
          <a:xfrm>
            <a:off x="4875975" y="4068000"/>
            <a:ext cx="6307200" cy="1710500"/>
          </a:xfrm>
        </p:spPr>
        <p:txBody>
          <a:bodyPr>
            <a:normAutofit/>
          </a:bodyPr>
          <a:lstStyle/>
          <a:p>
            <a:pPr>
              <a:lnSpc>
                <a:spcPct val="115000"/>
              </a:lnSpc>
            </a:pPr>
            <a:r>
              <a:rPr lang="en-US" sz="1900" dirty="0"/>
              <a:t>A dive into Social Media and Technology, Significant Implications or not</a:t>
            </a:r>
          </a:p>
          <a:p>
            <a:pPr>
              <a:lnSpc>
                <a:spcPct val="115000"/>
              </a:lnSpc>
            </a:pPr>
            <a:endParaRPr lang="en-US" sz="1900" dirty="0"/>
          </a:p>
          <a:p>
            <a:pPr>
              <a:lnSpc>
                <a:spcPct val="115000"/>
              </a:lnSpc>
            </a:pPr>
            <a:r>
              <a:rPr lang="en-US" sz="1900" dirty="0"/>
              <a:t>Ms. Chardonaé Rawlins, MSC, CAIP </a:t>
            </a:r>
          </a:p>
        </p:txBody>
      </p:sp>
      <p:pic>
        <p:nvPicPr>
          <p:cNvPr id="4" name="Picture 3">
            <a:extLst>
              <a:ext uri="{FF2B5EF4-FFF2-40B4-BE49-F238E27FC236}">
                <a16:creationId xmlns:a16="http://schemas.microsoft.com/office/drawing/2014/main" id="{E4F80676-CB10-A1DB-EEA7-DBEBD8333A55}"/>
              </a:ext>
            </a:extLst>
          </p:cNvPr>
          <p:cNvPicPr>
            <a:picLocks noChangeAspect="1"/>
          </p:cNvPicPr>
          <p:nvPr/>
        </p:nvPicPr>
        <p:blipFill rotWithShape="1">
          <a:blip r:embed="rId3"/>
          <a:srcRect l="53563" r="6716"/>
          <a:stretch/>
        </p:blipFill>
        <p:spPr>
          <a:xfrm>
            <a:off x="20" y="10"/>
            <a:ext cx="3863955" cy="6857989"/>
          </a:xfrm>
          <a:prstGeom prst="rect">
            <a:avLst/>
          </a:prstGeom>
        </p:spPr>
      </p:pic>
      <p:cxnSp>
        <p:nvCxnSpPr>
          <p:cNvPr id="11" name="Straight Connector 10">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59575" y="369087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3337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279C8A1-C4E4-4DE9-934E-91221AC99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EA334F5-F12C-294C-FDA2-B9F8621B9603}"/>
              </a:ext>
            </a:extLst>
          </p:cNvPr>
          <p:cNvSpPr>
            <a:spLocks noGrp="1"/>
          </p:cNvSpPr>
          <p:nvPr>
            <p:ph type="title"/>
          </p:nvPr>
        </p:nvSpPr>
        <p:spPr>
          <a:xfrm>
            <a:off x="4868987" y="395288"/>
            <a:ext cx="6317998" cy="1120439"/>
          </a:xfrm>
        </p:spPr>
        <p:txBody>
          <a:bodyPr wrap="square" anchor="b">
            <a:normAutofit/>
          </a:bodyPr>
          <a:lstStyle/>
          <a:p>
            <a:pPr algn="ctr"/>
            <a:r>
              <a:rPr lang="en-US" dirty="0"/>
              <a:t>Vulnerability </a:t>
            </a:r>
            <a:endParaRPr lang="en-US"/>
          </a:p>
        </p:txBody>
      </p:sp>
      <p:pic>
        <p:nvPicPr>
          <p:cNvPr id="7" name="Picture 6" descr="Mobile device with apps">
            <a:extLst>
              <a:ext uri="{FF2B5EF4-FFF2-40B4-BE49-F238E27FC236}">
                <a16:creationId xmlns:a16="http://schemas.microsoft.com/office/drawing/2014/main" id="{719FAF06-0048-2990-AB28-B1C9401B96CB}"/>
              </a:ext>
            </a:extLst>
          </p:cNvPr>
          <p:cNvPicPr>
            <a:picLocks noChangeAspect="1"/>
          </p:cNvPicPr>
          <p:nvPr/>
        </p:nvPicPr>
        <p:blipFill rotWithShape="1">
          <a:blip r:embed="rId3"/>
          <a:srcRect l="53939" r="14368"/>
          <a:stretch/>
        </p:blipFill>
        <p:spPr>
          <a:xfrm>
            <a:off x="20" y="10"/>
            <a:ext cx="3863955" cy="6857989"/>
          </a:xfrm>
          <a:prstGeom prst="rect">
            <a:avLst/>
          </a:prstGeom>
        </p:spPr>
      </p:pic>
      <p:cxnSp>
        <p:nvCxnSpPr>
          <p:cNvPr id="13" name="Straight Connector 12">
            <a:extLst>
              <a:ext uri="{FF2B5EF4-FFF2-40B4-BE49-F238E27FC236}">
                <a16:creationId xmlns:a16="http://schemas.microsoft.com/office/drawing/2014/main" id="{26C7ED5D-77C4-4564-8B1A-E55609CF44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57986" y="19645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B62A0EAE-5B12-8E62-F928-342F80B4C331}"/>
              </a:ext>
            </a:extLst>
          </p:cNvPr>
          <p:cNvSpPr>
            <a:spLocks noGrp="1"/>
          </p:cNvSpPr>
          <p:nvPr>
            <p:ph idx="1"/>
          </p:nvPr>
        </p:nvSpPr>
        <p:spPr>
          <a:xfrm>
            <a:off x="4868986" y="2413468"/>
            <a:ext cx="6318000" cy="3365032"/>
          </a:xfrm>
        </p:spPr>
        <p:txBody>
          <a:bodyPr>
            <a:normAutofit fontScale="92500" lnSpcReduction="10000"/>
          </a:bodyPr>
          <a:lstStyle/>
          <a:p>
            <a:r>
              <a:rPr lang="en-US" dirty="0"/>
              <a:t>The earlier children start using social media and technology, the greater the impact on mental health </a:t>
            </a:r>
          </a:p>
          <a:p>
            <a:r>
              <a:rPr lang="en-US" dirty="0"/>
              <a:t>Children are impressionable </a:t>
            </a:r>
          </a:p>
          <a:p>
            <a:r>
              <a:rPr lang="en-US" dirty="0"/>
              <a:t>Instant gratification </a:t>
            </a:r>
          </a:p>
          <a:p>
            <a:r>
              <a:rPr lang="en-US" dirty="0"/>
              <a:t>Exposure to new and unfamiliar topics / </a:t>
            </a:r>
            <a:r>
              <a:rPr lang="en-US" dirty="0" err="1"/>
              <a:t>behaviours</a:t>
            </a:r>
            <a:r>
              <a:rPr lang="en-US" dirty="0"/>
              <a:t> </a:t>
            </a:r>
          </a:p>
        </p:txBody>
      </p:sp>
    </p:spTree>
    <p:extLst>
      <p:ext uri="{BB962C8B-B14F-4D97-AF65-F5344CB8AC3E}">
        <p14:creationId xmlns:p14="http://schemas.microsoft.com/office/powerpoint/2010/main" val="44934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nimation for BMHF presentation">
            <a:hlinkClick r:id="" action="ppaction://media"/>
            <a:extLst>
              <a:ext uri="{FF2B5EF4-FFF2-40B4-BE49-F238E27FC236}">
                <a16:creationId xmlns:a16="http://schemas.microsoft.com/office/drawing/2014/main" id="{3E3DF665-1E7C-7A7B-D0FF-A95A13B135B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25" y="4763"/>
            <a:ext cx="12192000" cy="6858000"/>
          </a:xfrm>
          <a:prstGeom prst="rect">
            <a:avLst/>
          </a:prstGeom>
        </p:spPr>
      </p:pic>
    </p:spTree>
    <p:extLst>
      <p:ext uri="{BB962C8B-B14F-4D97-AF65-F5344CB8AC3E}">
        <p14:creationId xmlns:p14="http://schemas.microsoft.com/office/powerpoint/2010/main" val="82793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0E02A-D856-C132-C177-80E851E86C64}"/>
              </a:ext>
            </a:extLst>
          </p:cNvPr>
          <p:cNvSpPr>
            <a:spLocks noGrp="1"/>
          </p:cNvSpPr>
          <p:nvPr>
            <p:ph type="title"/>
          </p:nvPr>
        </p:nvSpPr>
        <p:spPr/>
        <p:txBody>
          <a:bodyPr/>
          <a:lstStyle/>
          <a:p>
            <a:r>
              <a:rPr lang="en-US" dirty="0"/>
              <a:t>Brain Development and Early Exposure to Screens</a:t>
            </a:r>
          </a:p>
        </p:txBody>
      </p:sp>
      <p:graphicFrame>
        <p:nvGraphicFramePr>
          <p:cNvPr id="5" name="Content Placeholder 2">
            <a:extLst>
              <a:ext uri="{FF2B5EF4-FFF2-40B4-BE49-F238E27FC236}">
                <a16:creationId xmlns:a16="http://schemas.microsoft.com/office/drawing/2014/main" id="{73517D96-8223-C3FB-E4D3-715E46E8BC88}"/>
              </a:ext>
            </a:extLst>
          </p:cNvPr>
          <p:cNvGraphicFramePr>
            <a:graphicFrameLocks noGrp="1"/>
          </p:cNvGraphicFramePr>
          <p:nvPr>
            <p:ph idx="1"/>
          </p:nvPr>
        </p:nvGraphicFramePr>
        <p:xfrm>
          <a:off x="989400" y="1685925"/>
          <a:ext cx="10213200" cy="40401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2516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3D2EE047-566C-48D4-9F44-4BB3B58F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6B8CC2-08BD-B5DF-36AF-46E8CB8F9D07}"/>
              </a:ext>
            </a:extLst>
          </p:cNvPr>
          <p:cNvSpPr>
            <a:spLocks noGrp="1"/>
          </p:cNvSpPr>
          <p:nvPr>
            <p:ph type="title"/>
          </p:nvPr>
        </p:nvSpPr>
        <p:spPr>
          <a:xfrm>
            <a:off x="990000" y="945926"/>
            <a:ext cx="3531600" cy="1815882"/>
          </a:xfrm>
        </p:spPr>
        <p:txBody>
          <a:bodyPr anchor="t">
            <a:normAutofit/>
          </a:bodyPr>
          <a:lstStyle/>
          <a:p>
            <a:r>
              <a:rPr lang="en-US" dirty="0"/>
              <a:t>Emotional Centres of the Brain &amp; Social Media Usage</a:t>
            </a:r>
          </a:p>
        </p:txBody>
      </p:sp>
      <p:pic>
        <p:nvPicPr>
          <p:cNvPr id="5" name="Picture 4" descr="Computer Generated Lights">
            <a:extLst>
              <a:ext uri="{FF2B5EF4-FFF2-40B4-BE49-F238E27FC236}">
                <a16:creationId xmlns:a16="http://schemas.microsoft.com/office/drawing/2014/main" id="{DAD8ADE9-C2AE-3751-3C5A-CFCB66B31EFA}"/>
              </a:ext>
            </a:extLst>
          </p:cNvPr>
          <p:cNvPicPr>
            <a:picLocks noChangeAspect="1"/>
          </p:cNvPicPr>
          <p:nvPr/>
        </p:nvPicPr>
        <p:blipFill rotWithShape="1">
          <a:blip r:embed="rId3"/>
          <a:srcRect b="5687"/>
          <a:stretch/>
        </p:blipFill>
        <p:spPr>
          <a:xfrm>
            <a:off x="1079500" y="3428999"/>
            <a:ext cx="3352800" cy="2339975"/>
          </a:xfrm>
          <a:prstGeom prst="rect">
            <a:avLst/>
          </a:prstGeom>
        </p:spPr>
      </p:pic>
      <p:sp>
        <p:nvSpPr>
          <p:cNvPr id="3" name="Content Placeholder 2">
            <a:extLst>
              <a:ext uri="{FF2B5EF4-FFF2-40B4-BE49-F238E27FC236}">
                <a16:creationId xmlns:a16="http://schemas.microsoft.com/office/drawing/2014/main" id="{82E8E199-6D97-A30D-1705-77DAF356B632}"/>
              </a:ext>
            </a:extLst>
          </p:cNvPr>
          <p:cNvSpPr>
            <a:spLocks noGrp="1"/>
          </p:cNvSpPr>
          <p:nvPr>
            <p:ph idx="1"/>
          </p:nvPr>
        </p:nvSpPr>
        <p:spPr>
          <a:xfrm>
            <a:off x="4997457" y="935999"/>
            <a:ext cx="6114543" cy="4832975"/>
          </a:xfrm>
        </p:spPr>
        <p:txBody>
          <a:bodyPr>
            <a:normAutofit/>
          </a:bodyPr>
          <a:lstStyle/>
          <a:p>
            <a:pPr rtl="0" fontAlgn="base">
              <a:lnSpc>
                <a:spcPct val="140000"/>
              </a:lnSpc>
              <a:spcBef>
                <a:spcPts val="1000"/>
              </a:spcBef>
              <a:spcAft>
                <a:spcPts val="0"/>
              </a:spcAft>
              <a:buFont typeface="Arial" panose="020B0604020202020204" pitchFamily="34" charset="0"/>
              <a:buChar char="•"/>
            </a:pPr>
            <a:r>
              <a:rPr lang="en-GB" sz="1700" dirty="0"/>
              <a:t>Ventral Striatum activation</a:t>
            </a:r>
          </a:p>
          <a:p>
            <a:pPr rtl="0" fontAlgn="base">
              <a:lnSpc>
                <a:spcPct val="140000"/>
              </a:lnSpc>
              <a:spcBef>
                <a:spcPts val="1000"/>
              </a:spcBef>
              <a:spcAft>
                <a:spcPts val="0"/>
              </a:spcAft>
              <a:buFont typeface="Arial" panose="020B0604020202020204" pitchFamily="34" charset="0"/>
              <a:buChar char="•"/>
            </a:pPr>
            <a:r>
              <a:rPr lang="en-GB" sz="1700" dirty="0"/>
              <a:t>The adolescent brain</a:t>
            </a:r>
          </a:p>
          <a:p>
            <a:pPr rtl="0" fontAlgn="base">
              <a:lnSpc>
                <a:spcPct val="140000"/>
              </a:lnSpc>
              <a:spcBef>
                <a:spcPts val="1000"/>
              </a:spcBef>
              <a:spcAft>
                <a:spcPts val="0"/>
              </a:spcAft>
              <a:buFont typeface="Arial" panose="020B0604020202020204" pitchFamily="34" charset="0"/>
              <a:buChar char="•"/>
            </a:pPr>
            <a:r>
              <a:rPr lang="en-GB" sz="1700" b="0" i="0" u="none" strike="noStrike" dirty="0">
                <a:effectLst/>
              </a:rPr>
              <a:t>Instant gratification is linked to addiction</a:t>
            </a:r>
          </a:p>
          <a:p>
            <a:pPr rtl="0" fontAlgn="base">
              <a:lnSpc>
                <a:spcPct val="140000"/>
              </a:lnSpc>
              <a:spcBef>
                <a:spcPts val="1000"/>
              </a:spcBef>
              <a:spcAft>
                <a:spcPts val="0"/>
              </a:spcAft>
              <a:buFont typeface="Arial" panose="020B0604020202020204" pitchFamily="34" charset="0"/>
              <a:buChar char="•"/>
            </a:pPr>
            <a:r>
              <a:rPr lang="en-GB" sz="1700" b="0" i="0" u="none" strike="noStrike" dirty="0">
                <a:effectLst/>
              </a:rPr>
              <a:t>Dopamine </a:t>
            </a:r>
            <a:r>
              <a:rPr lang="en-GB" sz="1700" dirty="0"/>
              <a:t>Loop / Release</a:t>
            </a:r>
            <a:r>
              <a:rPr lang="en-GB" sz="1700" b="0" i="0" u="none" strike="noStrike" dirty="0">
                <a:effectLst/>
              </a:rPr>
              <a:t> </a:t>
            </a:r>
            <a:endParaRPr lang="en-GB" sz="1700" dirty="0"/>
          </a:p>
          <a:p>
            <a:pPr rtl="0" fontAlgn="base">
              <a:lnSpc>
                <a:spcPct val="140000"/>
              </a:lnSpc>
              <a:spcBef>
                <a:spcPts val="1000"/>
              </a:spcBef>
              <a:spcAft>
                <a:spcPts val="0"/>
              </a:spcAft>
              <a:buFont typeface="Arial" panose="020B0604020202020204" pitchFamily="34" charset="0"/>
              <a:buChar char="•"/>
            </a:pPr>
            <a:r>
              <a:rPr lang="en-GB" sz="1700" dirty="0"/>
              <a:t>Oxytocin Release</a:t>
            </a:r>
            <a:endParaRPr lang="en-GB" sz="1700" b="0" i="0" u="none" strike="noStrike" dirty="0">
              <a:effectLst/>
            </a:endParaRPr>
          </a:p>
          <a:p>
            <a:pPr rtl="0" fontAlgn="base">
              <a:lnSpc>
                <a:spcPct val="140000"/>
              </a:lnSpc>
              <a:spcBef>
                <a:spcPts val="1000"/>
              </a:spcBef>
              <a:spcAft>
                <a:spcPts val="0"/>
              </a:spcAft>
              <a:buFont typeface="Arial" panose="020B0604020202020204" pitchFamily="34" charset="0"/>
              <a:buChar char="•"/>
            </a:pPr>
            <a:r>
              <a:rPr lang="en-GB" sz="1700" b="0" i="0" u="none" strike="noStrike" dirty="0">
                <a:effectLst/>
              </a:rPr>
              <a:t>Over stimulation of the amygdala </a:t>
            </a:r>
            <a:r>
              <a:rPr lang="en-GB" sz="1700" dirty="0"/>
              <a:t>correlates with anxiety behaviours </a:t>
            </a:r>
            <a:endParaRPr lang="en-GB" sz="1700" b="0" i="0" u="none" strike="noStrike" dirty="0">
              <a:effectLst/>
            </a:endParaRPr>
          </a:p>
        </p:txBody>
      </p:sp>
    </p:spTree>
    <p:extLst>
      <p:ext uri="{BB962C8B-B14F-4D97-AF65-F5344CB8AC3E}">
        <p14:creationId xmlns:p14="http://schemas.microsoft.com/office/powerpoint/2010/main" val="3402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2C53508-B3F0-4B95-A7BB-3FB94033C4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5CF668-BAA9-86C5-4DE4-345B8D9EBFA2}"/>
              </a:ext>
            </a:extLst>
          </p:cNvPr>
          <p:cNvSpPr>
            <a:spLocks noGrp="1"/>
          </p:cNvSpPr>
          <p:nvPr>
            <p:ph type="ctrTitle"/>
          </p:nvPr>
        </p:nvSpPr>
        <p:spPr>
          <a:xfrm>
            <a:off x="7094391" y="1923004"/>
            <a:ext cx="4060800" cy="2049502"/>
          </a:xfrm>
        </p:spPr>
        <p:txBody>
          <a:bodyPr>
            <a:normAutofit fontScale="90000"/>
          </a:bodyPr>
          <a:lstStyle/>
          <a:p>
            <a:pPr>
              <a:lnSpc>
                <a:spcPct val="90000"/>
              </a:lnSpc>
            </a:pPr>
            <a:br>
              <a:rPr lang="en-US" sz="1600" dirty="0"/>
            </a:br>
            <a:br>
              <a:rPr lang="en-US" sz="1600" dirty="0"/>
            </a:br>
            <a:br>
              <a:rPr lang="en-US" sz="1600" dirty="0"/>
            </a:br>
            <a:r>
              <a:rPr lang="en-US" sz="3600" dirty="0"/>
              <a:t>Question: </a:t>
            </a:r>
            <a:br>
              <a:rPr lang="en-US" sz="3600" dirty="0"/>
            </a:br>
            <a:br>
              <a:rPr lang="en-US" sz="3600" dirty="0"/>
            </a:br>
            <a:r>
              <a:rPr lang="en-US" sz="3600" dirty="0"/>
              <a:t>How do you think social media and depression are connected?</a:t>
            </a:r>
            <a:br>
              <a:rPr lang="en-US" sz="1600" dirty="0"/>
            </a:br>
            <a:endParaRPr lang="en-US" sz="1600" dirty="0"/>
          </a:p>
        </p:txBody>
      </p:sp>
      <p:pic>
        <p:nvPicPr>
          <p:cNvPr id="6" name="Graphic 5" descr="Thought bubble">
            <a:extLst>
              <a:ext uri="{FF2B5EF4-FFF2-40B4-BE49-F238E27FC236}">
                <a16:creationId xmlns:a16="http://schemas.microsoft.com/office/drawing/2014/main" id="{40E36A5D-4494-B254-A116-920B7A7E74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989" y="930894"/>
            <a:ext cx="4996212" cy="4996212"/>
          </a:xfrm>
          <a:prstGeom prst="rect">
            <a:avLst/>
          </a:prstGeom>
        </p:spPr>
      </p:pic>
      <p:cxnSp>
        <p:nvCxnSpPr>
          <p:cNvPr id="11" name="Straight Connector 10">
            <a:extLst>
              <a:ext uri="{FF2B5EF4-FFF2-40B4-BE49-F238E27FC236}">
                <a16:creationId xmlns:a16="http://schemas.microsoft.com/office/drawing/2014/main" id="{58EBA113-6605-4291-A31D-0BEA2EFFB5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540000"/>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7DC925D4-A222-4AF4-B410-4AFDEE4557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8100000" flipH="1">
            <a:off x="6674373" y="402322"/>
            <a:ext cx="641183" cy="1069728"/>
            <a:chOff x="6484112" y="2967038"/>
            <a:chExt cx="641183" cy="1069728"/>
          </a:xfrm>
        </p:grpSpPr>
        <p:grpSp>
          <p:nvGrpSpPr>
            <p:cNvPr id="14" name="Group 13">
              <a:extLst>
                <a:ext uri="{FF2B5EF4-FFF2-40B4-BE49-F238E27FC236}">
                  <a16:creationId xmlns:a16="http://schemas.microsoft.com/office/drawing/2014/main" id="{0DBBB94E-15E5-42D1-A617-70B91FC06DD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33" name="Freeform 68">
                <a:extLst>
                  <a:ext uri="{FF2B5EF4-FFF2-40B4-BE49-F238E27FC236}">
                    <a16:creationId xmlns:a16="http://schemas.microsoft.com/office/drawing/2014/main" id="{2C81B35A-4CE9-4440-B050-12A299FA65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69">
                <a:extLst>
                  <a:ext uri="{FF2B5EF4-FFF2-40B4-BE49-F238E27FC236}">
                    <a16:creationId xmlns:a16="http://schemas.microsoft.com/office/drawing/2014/main" id="{A0D17983-4044-441A-ADBD-E035D9AE7E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5" name="Line 70">
                <a:extLst>
                  <a:ext uri="{FF2B5EF4-FFF2-40B4-BE49-F238E27FC236}">
                    <a16:creationId xmlns:a16="http://schemas.microsoft.com/office/drawing/2014/main" id="{19F1FD06-FDAD-4A4F-BFA2-40C00615ED52}"/>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 name="Group 14">
              <a:extLst>
                <a:ext uri="{FF2B5EF4-FFF2-40B4-BE49-F238E27FC236}">
                  <a16:creationId xmlns:a16="http://schemas.microsoft.com/office/drawing/2014/main" id="{7EFDE4C0-4728-4BFA-AB30-F128558D043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16" name="Freeform 68">
                <a:extLst>
                  <a:ext uri="{FF2B5EF4-FFF2-40B4-BE49-F238E27FC236}">
                    <a16:creationId xmlns:a16="http://schemas.microsoft.com/office/drawing/2014/main" id="{1D506130-A061-4892-B4AB-FC514FF04A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69">
                <a:extLst>
                  <a:ext uri="{FF2B5EF4-FFF2-40B4-BE49-F238E27FC236}">
                    <a16:creationId xmlns:a16="http://schemas.microsoft.com/office/drawing/2014/main" id="{49AD3E33-5B3A-488D-9055-A66F489647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7" name="Line 70">
                <a:extLst>
                  <a:ext uri="{FF2B5EF4-FFF2-40B4-BE49-F238E27FC236}">
                    <a16:creationId xmlns:a16="http://schemas.microsoft.com/office/drawing/2014/main" id="{A5CE7C61-384B-4565-8779-29E91BEF4C57}"/>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3" name="Group 22">
            <a:extLst>
              <a:ext uri="{FF2B5EF4-FFF2-40B4-BE49-F238E27FC236}">
                <a16:creationId xmlns:a16="http://schemas.microsoft.com/office/drawing/2014/main" id="{5EE5DB50-1341-4A9E-A206-967EBBDE44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8900000" flipH="1">
            <a:off x="11020476" y="5368081"/>
            <a:ext cx="641183" cy="1069728"/>
            <a:chOff x="6484112" y="2967038"/>
            <a:chExt cx="641183" cy="1069728"/>
          </a:xfrm>
        </p:grpSpPr>
        <p:grpSp>
          <p:nvGrpSpPr>
            <p:cNvPr id="24" name="Group 23">
              <a:extLst>
                <a:ext uri="{FF2B5EF4-FFF2-40B4-BE49-F238E27FC236}">
                  <a16:creationId xmlns:a16="http://schemas.microsoft.com/office/drawing/2014/main" id="{19A84626-F20C-4555-AFAF-1A2B70D3D9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29" name="Freeform 68">
                <a:extLst>
                  <a:ext uri="{FF2B5EF4-FFF2-40B4-BE49-F238E27FC236}">
                    <a16:creationId xmlns:a16="http://schemas.microsoft.com/office/drawing/2014/main" id="{561A2DEB-32E0-497B-AFF5-12455326DC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69">
                <a:extLst>
                  <a:ext uri="{FF2B5EF4-FFF2-40B4-BE49-F238E27FC236}">
                    <a16:creationId xmlns:a16="http://schemas.microsoft.com/office/drawing/2014/main" id="{F74C0FA4-7280-478C-9F0A-5C44367405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1" name="Line 70">
                <a:extLst>
                  <a:ext uri="{FF2B5EF4-FFF2-40B4-BE49-F238E27FC236}">
                    <a16:creationId xmlns:a16="http://schemas.microsoft.com/office/drawing/2014/main" id="{6055EE13-719B-42CB-B390-656E3D7ED4B1}"/>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5" name="Group 24">
              <a:extLst>
                <a:ext uri="{FF2B5EF4-FFF2-40B4-BE49-F238E27FC236}">
                  <a16:creationId xmlns:a16="http://schemas.microsoft.com/office/drawing/2014/main" id="{0AFE4A8F-11DC-406B-81CA-1EFF5D00CE5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26" name="Freeform 68">
                <a:extLst>
                  <a:ext uri="{FF2B5EF4-FFF2-40B4-BE49-F238E27FC236}">
                    <a16:creationId xmlns:a16="http://schemas.microsoft.com/office/drawing/2014/main" id="{1220809B-3187-4A4E-B1B4-931C71836C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69">
                <a:extLst>
                  <a:ext uri="{FF2B5EF4-FFF2-40B4-BE49-F238E27FC236}">
                    <a16:creationId xmlns:a16="http://schemas.microsoft.com/office/drawing/2014/main" id="{FA8BADC2-4522-4CCB-B068-9C3AC1F1EF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8" name="Line 70">
                <a:extLst>
                  <a:ext uri="{FF2B5EF4-FFF2-40B4-BE49-F238E27FC236}">
                    <a16:creationId xmlns:a16="http://schemas.microsoft.com/office/drawing/2014/main" id="{8507DFE2-C18B-40C2-A945-EFDD0D8EC93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3307308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279C8A1-C4E4-4DE9-934E-91221AC99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4758A6-E2AB-7301-0894-5B1598D6E7B3}"/>
              </a:ext>
            </a:extLst>
          </p:cNvPr>
          <p:cNvSpPr>
            <a:spLocks noGrp="1"/>
          </p:cNvSpPr>
          <p:nvPr>
            <p:ph type="title"/>
          </p:nvPr>
        </p:nvSpPr>
        <p:spPr>
          <a:xfrm>
            <a:off x="4868987" y="395288"/>
            <a:ext cx="6317998" cy="1120439"/>
          </a:xfrm>
        </p:spPr>
        <p:txBody>
          <a:bodyPr wrap="square" anchor="b">
            <a:normAutofit/>
          </a:bodyPr>
          <a:lstStyle/>
          <a:p>
            <a:pPr algn="ctr"/>
            <a:r>
              <a:rPr lang="en-US" dirty="0"/>
              <a:t>Depression</a:t>
            </a:r>
          </a:p>
        </p:txBody>
      </p:sp>
      <p:pic>
        <p:nvPicPr>
          <p:cNvPr id="5" name="Picture 4" descr="Sphere of mesh and nodes">
            <a:extLst>
              <a:ext uri="{FF2B5EF4-FFF2-40B4-BE49-F238E27FC236}">
                <a16:creationId xmlns:a16="http://schemas.microsoft.com/office/drawing/2014/main" id="{8BAB5100-EA3D-B204-F8AA-E7F9B0A81EFF}"/>
              </a:ext>
            </a:extLst>
          </p:cNvPr>
          <p:cNvPicPr>
            <a:picLocks noChangeAspect="1"/>
          </p:cNvPicPr>
          <p:nvPr/>
        </p:nvPicPr>
        <p:blipFill rotWithShape="1">
          <a:blip r:embed="rId3"/>
          <a:srcRect l="43505" r="14238"/>
          <a:stretch/>
        </p:blipFill>
        <p:spPr>
          <a:xfrm>
            <a:off x="20" y="10"/>
            <a:ext cx="3863955" cy="6857989"/>
          </a:xfrm>
          <a:prstGeom prst="rect">
            <a:avLst/>
          </a:prstGeom>
        </p:spPr>
      </p:pic>
      <p:cxnSp>
        <p:nvCxnSpPr>
          <p:cNvPr id="18" name="Straight Connector 17">
            <a:extLst>
              <a:ext uri="{FF2B5EF4-FFF2-40B4-BE49-F238E27FC236}">
                <a16:creationId xmlns:a16="http://schemas.microsoft.com/office/drawing/2014/main" id="{26C7ED5D-77C4-4564-8B1A-E55609CF44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57986" y="19645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0A09A81-B220-EB33-6D74-9F9924B38CBB}"/>
              </a:ext>
            </a:extLst>
          </p:cNvPr>
          <p:cNvSpPr>
            <a:spLocks noGrp="1"/>
          </p:cNvSpPr>
          <p:nvPr>
            <p:ph idx="1"/>
          </p:nvPr>
        </p:nvSpPr>
        <p:spPr>
          <a:xfrm>
            <a:off x="4868985" y="1757363"/>
            <a:ext cx="6703890" cy="4371975"/>
          </a:xfrm>
        </p:spPr>
        <p:txBody>
          <a:bodyPr>
            <a:normAutofit fontScale="85000" lnSpcReduction="10000"/>
          </a:bodyPr>
          <a:lstStyle/>
          <a:p>
            <a:r>
              <a:rPr lang="en-US" dirty="0"/>
              <a:t>Causation vs. Correlation?</a:t>
            </a:r>
          </a:p>
          <a:p>
            <a:r>
              <a:rPr lang="en-US" dirty="0"/>
              <a:t>Various depressive symptoms</a:t>
            </a:r>
          </a:p>
          <a:p>
            <a:r>
              <a:rPr lang="en-US" dirty="0"/>
              <a:t>Decreased self-esteem </a:t>
            </a:r>
          </a:p>
          <a:p>
            <a:r>
              <a:rPr lang="en-US" dirty="0"/>
              <a:t>Body Image</a:t>
            </a:r>
          </a:p>
          <a:p>
            <a:r>
              <a:rPr lang="en-US" dirty="0"/>
              <a:t>FOMO </a:t>
            </a:r>
          </a:p>
          <a:p>
            <a:r>
              <a:rPr lang="en-US" dirty="0"/>
              <a:t>Self-harming behaviours </a:t>
            </a:r>
          </a:p>
          <a:p>
            <a:r>
              <a:rPr lang="en-US" dirty="0"/>
              <a:t>Interpersonal connections</a:t>
            </a:r>
          </a:p>
          <a:p>
            <a:r>
              <a:rPr lang="en-US" dirty="0"/>
              <a:t>Bullying</a:t>
            </a:r>
          </a:p>
          <a:p>
            <a:r>
              <a:rPr lang="en-US" dirty="0"/>
              <a:t>Social comparison </a:t>
            </a:r>
          </a:p>
          <a:p>
            <a:endParaRPr lang="en-US" dirty="0"/>
          </a:p>
          <a:p>
            <a:endParaRPr lang="en-US" dirty="0"/>
          </a:p>
        </p:txBody>
      </p:sp>
    </p:spTree>
    <p:extLst>
      <p:ext uri="{BB962C8B-B14F-4D97-AF65-F5344CB8AC3E}">
        <p14:creationId xmlns:p14="http://schemas.microsoft.com/office/powerpoint/2010/main" val="132737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3D2EE047-566C-48D4-9F44-4BB3B58F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C31F18-47DC-D0B6-1897-9562B67A64ED}"/>
              </a:ext>
            </a:extLst>
          </p:cNvPr>
          <p:cNvSpPr>
            <a:spLocks noGrp="1"/>
          </p:cNvSpPr>
          <p:nvPr>
            <p:ph type="title"/>
          </p:nvPr>
        </p:nvSpPr>
        <p:spPr>
          <a:xfrm>
            <a:off x="990000" y="945926"/>
            <a:ext cx="3531600" cy="1815882"/>
          </a:xfrm>
        </p:spPr>
        <p:txBody>
          <a:bodyPr anchor="t">
            <a:normAutofit/>
          </a:bodyPr>
          <a:lstStyle/>
          <a:p>
            <a:r>
              <a:rPr lang="en-US"/>
              <a:t>Social Comparison Theory (Festinger 1954)</a:t>
            </a:r>
            <a:endParaRPr lang="en-BM"/>
          </a:p>
        </p:txBody>
      </p:sp>
      <p:pic>
        <p:nvPicPr>
          <p:cNvPr id="7" name="Picture 6" descr="A group of multi coloured wooden stick figures">
            <a:extLst>
              <a:ext uri="{FF2B5EF4-FFF2-40B4-BE49-F238E27FC236}">
                <a16:creationId xmlns:a16="http://schemas.microsoft.com/office/drawing/2014/main" id="{94D03F66-291B-9466-76FD-81B1C27CA674}"/>
              </a:ext>
            </a:extLst>
          </p:cNvPr>
          <p:cNvPicPr>
            <a:picLocks noChangeAspect="1"/>
          </p:cNvPicPr>
          <p:nvPr/>
        </p:nvPicPr>
        <p:blipFill rotWithShape="1">
          <a:blip r:embed="rId3"/>
          <a:srcRect r="781" b="5"/>
          <a:stretch/>
        </p:blipFill>
        <p:spPr>
          <a:xfrm>
            <a:off x="1079500" y="3428999"/>
            <a:ext cx="3352800" cy="2339975"/>
          </a:xfrm>
          <a:prstGeom prst="rect">
            <a:avLst/>
          </a:prstGeom>
        </p:spPr>
      </p:pic>
      <p:graphicFrame>
        <p:nvGraphicFramePr>
          <p:cNvPr id="34" name="Content Placeholder 2">
            <a:extLst>
              <a:ext uri="{FF2B5EF4-FFF2-40B4-BE49-F238E27FC236}">
                <a16:creationId xmlns:a16="http://schemas.microsoft.com/office/drawing/2014/main" id="{FD258050-D8D8-2ECD-7050-51DF950234C9}"/>
              </a:ext>
            </a:extLst>
          </p:cNvPr>
          <p:cNvGraphicFramePr>
            <a:graphicFrameLocks noGrp="1"/>
          </p:cNvGraphicFramePr>
          <p:nvPr>
            <p:ph idx="1"/>
            <p:extLst>
              <p:ext uri="{D42A27DB-BD31-4B8C-83A1-F6EECF244321}">
                <p14:modId xmlns:p14="http://schemas.microsoft.com/office/powerpoint/2010/main" val="2566929420"/>
              </p:ext>
            </p:extLst>
          </p:nvPr>
        </p:nvGraphicFramePr>
        <p:xfrm>
          <a:off x="4997457" y="935999"/>
          <a:ext cx="6114543" cy="48329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85682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9424AC-08F1-F616-F104-5AF5EEC79C79}"/>
              </a:ext>
            </a:extLst>
          </p:cNvPr>
          <p:cNvSpPr>
            <a:spLocks noGrp="1"/>
          </p:cNvSpPr>
          <p:nvPr>
            <p:ph type="title"/>
          </p:nvPr>
        </p:nvSpPr>
        <p:spPr>
          <a:xfrm>
            <a:off x="5537200" y="1508125"/>
            <a:ext cx="5568950" cy="2080825"/>
          </a:xfrm>
        </p:spPr>
        <p:txBody>
          <a:bodyPr vert="horz" lIns="91440" tIns="45720" rIns="91440" bIns="45720" rtlCol="0" anchor="b" anchorCtr="0">
            <a:normAutofit/>
          </a:bodyPr>
          <a:lstStyle/>
          <a:p>
            <a:r>
              <a:rPr lang="en-US" dirty="0"/>
              <a:t>Activity Time</a:t>
            </a:r>
          </a:p>
        </p:txBody>
      </p:sp>
      <p:sp>
        <p:nvSpPr>
          <p:cNvPr id="5" name="Text Placeholder 4">
            <a:extLst>
              <a:ext uri="{FF2B5EF4-FFF2-40B4-BE49-F238E27FC236}">
                <a16:creationId xmlns:a16="http://schemas.microsoft.com/office/drawing/2014/main" id="{75283A32-2C14-74D2-4DCE-EA75BBC6E68B}"/>
              </a:ext>
            </a:extLst>
          </p:cNvPr>
          <p:cNvSpPr>
            <a:spLocks noGrp="1"/>
          </p:cNvSpPr>
          <p:nvPr>
            <p:ph type="body" idx="1"/>
          </p:nvPr>
        </p:nvSpPr>
        <p:spPr>
          <a:xfrm>
            <a:off x="5537201" y="3757973"/>
            <a:ext cx="5568949" cy="2272950"/>
          </a:xfrm>
        </p:spPr>
        <p:txBody>
          <a:bodyPr vert="horz" lIns="91440" tIns="45720" rIns="91440" bIns="45720" rtlCol="0">
            <a:normAutofit/>
          </a:bodyPr>
          <a:lstStyle/>
          <a:p>
            <a:r>
              <a:rPr lang="en-US" i="0" dirty="0"/>
              <a:t>5min</a:t>
            </a:r>
          </a:p>
        </p:txBody>
      </p:sp>
      <p:pic>
        <p:nvPicPr>
          <p:cNvPr id="9" name="Graphic 8" descr="Stopwatch">
            <a:extLst>
              <a:ext uri="{FF2B5EF4-FFF2-40B4-BE49-F238E27FC236}">
                <a16:creationId xmlns:a16="http://schemas.microsoft.com/office/drawing/2014/main" id="{3772EF6A-436C-7984-441D-7140DC0C71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989" y="1764000"/>
            <a:ext cx="3330000" cy="3330000"/>
          </a:xfrm>
          <a:prstGeom prst="rect">
            <a:avLst/>
          </a:prstGeom>
        </p:spPr>
      </p:pic>
    </p:spTree>
    <p:extLst>
      <p:ext uri="{BB962C8B-B14F-4D97-AF65-F5344CB8AC3E}">
        <p14:creationId xmlns:p14="http://schemas.microsoft.com/office/powerpoint/2010/main" val="868615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73" name="Straight Connector 48">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74" name="Group 50">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52" name="Group 51">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75"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77"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78" name="Rectangle 56">
            <a:extLst>
              <a:ext uri="{FF2B5EF4-FFF2-40B4-BE49-F238E27FC236}">
                <a16:creationId xmlns:a16="http://schemas.microsoft.com/office/drawing/2014/main" id="{05B1B8CD-A03A-416C-BB71-53F9ABD409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5907316-AFB4-4C42-4438-4115AC2B0E59}"/>
              </a:ext>
            </a:extLst>
          </p:cNvPr>
          <p:cNvSpPr>
            <a:spLocks noGrp="1"/>
          </p:cNvSpPr>
          <p:nvPr>
            <p:ph type="title"/>
          </p:nvPr>
        </p:nvSpPr>
        <p:spPr>
          <a:xfrm>
            <a:off x="1079510" y="560234"/>
            <a:ext cx="4457690" cy="1720850"/>
          </a:xfrm>
        </p:spPr>
        <p:txBody>
          <a:bodyPr vert="horz" lIns="91440" tIns="45720" rIns="91440" bIns="45720" rtlCol="0" anchor="ctr" anchorCtr="0">
            <a:normAutofit/>
          </a:bodyPr>
          <a:lstStyle/>
          <a:p>
            <a:pPr algn="ctr"/>
            <a:r>
              <a:rPr lang="en-US" sz="4800"/>
              <a:t>What do these images evoke?</a:t>
            </a:r>
            <a:endParaRPr lang="en-US" sz="4800" dirty="0"/>
          </a:p>
        </p:txBody>
      </p:sp>
      <p:cxnSp>
        <p:nvCxnSpPr>
          <p:cNvPr id="79" name="Straight Connector 58">
            <a:extLst>
              <a:ext uri="{FF2B5EF4-FFF2-40B4-BE49-F238E27FC236}">
                <a16:creationId xmlns:a16="http://schemas.microsoft.com/office/drawing/2014/main" id="{32E97E5C-7A5F-424E-AAE4-654396E9079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1420659"/>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12" name="Content Placeholder 11">
            <a:extLst>
              <a:ext uri="{FF2B5EF4-FFF2-40B4-BE49-F238E27FC236}">
                <a16:creationId xmlns:a16="http://schemas.microsoft.com/office/drawing/2014/main" id="{FC7FE224-FD13-314C-C0DD-CC01D17EAFE3}"/>
              </a:ext>
            </a:extLst>
          </p:cNvPr>
          <p:cNvPicPr>
            <a:picLocks noGrp="1" noChangeAspect="1"/>
          </p:cNvPicPr>
          <p:nvPr>
            <p:ph sz="half" idx="1"/>
          </p:nvPr>
        </p:nvPicPr>
        <p:blipFill rotWithShape="1">
          <a:blip r:embed="rId3"/>
          <a:srcRect l="5974" r="6227" b="2"/>
          <a:stretch/>
        </p:blipFill>
        <p:spPr>
          <a:xfrm>
            <a:off x="541347" y="2843231"/>
            <a:ext cx="5419661" cy="3472117"/>
          </a:xfrm>
          <a:prstGeom prst="rect">
            <a:avLst/>
          </a:prstGeom>
        </p:spPr>
      </p:pic>
      <p:pic>
        <p:nvPicPr>
          <p:cNvPr id="14" name="Content Placeholder 13" descr="A person in a pink outfit&#10;&#10;Description automatically generated">
            <a:extLst>
              <a:ext uri="{FF2B5EF4-FFF2-40B4-BE49-F238E27FC236}">
                <a16:creationId xmlns:a16="http://schemas.microsoft.com/office/drawing/2014/main" id="{C00955CB-C772-0E48-0766-29E48467C238}"/>
              </a:ext>
            </a:extLst>
          </p:cNvPr>
          <p:cNvPicPr>
            <a:picLocks noGrp="1" noChangeAspect="1"/>
          </p:cNvPicPr>
          <p:nvPr>
            <p:ph sz="half" idx="2"/>
          </p:nvPr>
        </p:nvPicPr>
        <p:blipFill rotWithShape="1">
          <a:blip r:embed="rId4"/>
          <a:srcRect b="3251"/>
          <a:stretch/>
        </p:blipFill>
        <p:spPr>
          <a:xfrm>
            <a:off x="6230992" y="2841312"/>
            <a:ext cx="5420012" cy="3474000"/>
          </a:xfrm>
          <a:prstGeom prst="rect">
            <a:avLst/>
          </a:prstGeom>
        </p:spPr>
      </p:pic>
    </p:spTree>
    <p:extLst>
      <p:ext uri="{BB962C8B-B14F-4D97-AF65-F5344CB8AC3E}">
        <p14:creationId xmlns:p14="http://schemas.microsoft.com/office/powerpoint/2010/main" val="943178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descr="Social Media And Self-Image">
            <a:hlinkClick r:id="" action="ppaction://media"/>
            <a:extLst>
              <a:ext uri="{FF2B5EF4-FFF2-40B4-BE49-F238E27FC236}">
                <a16:creationId xmlns:a16="http://schemas.microsoft.com/office/drawing/2014/main" id="{7DEABF88-35C9-1222-1EBC-23A5EE9076ED}"/>
              </a:ext>
            </a:extLst>
          </p:cNvPr>
          <p:cNvPicPr>
            <a:picLocks noRot="1" noChangeAspect="1"/>
          </p:cNvPicPr>
          <p:nvPr>
            <a:videoFile r:link="rId1"/>
          </p:nvPr>
        </p:nvPicPr>
        <p:blipFill>
          <a:blip r:embed="rId4"/>
          <a:stretch>
            <a:fillRect/>
          </a:stretch>
        </p:blipFill>
        <p:spPr>
          <a:xfrm>
            <a:off x="1939636" y="916379"/>
            <a:ext cx="8312727" cy="4696691"/>
          </a:xfrm>
          <a:prstGeom prst="rect">
            <a:avLst/>
          </a:prstGeom>
        </p:spPr>
      </p:pic>
    </p:spTree>
    <p:extLst>
      <p:ext uri="{BB962C8B-B14F-4D97-AF65-F5344CB8AC3E}">
        <p14:creationId xmlns:p14="http://schemas.microsoft.com/office/powerpoint/2010/main" val="304158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5" name="Rectangle 20">
            <a:extLst>
              <a:ext uri="{FF2B5EF4-FFF2-40B4-BE49-F238E27FC236}">
                <a16:creationId xmlns:a16="http://schemas.microsoft.com/office/drawing/2014/main" id="{3D2EE047-566C-48D4-9F44-4BB3B58F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17E9D7-157B-CB0D-12D2-119737BDAA40}"/>
              </a:ext>
            </a:extLst>
          </p:cNvPr>
          <p:cNvSpPr>
            <a:spLocks noGrp="1"/>
          </p:cNvSpPr>
          <p:nvPr>
            <p:ph type="title"/>
          </p:nvPr>
        </p:nvSpPr>
        <p:spPr>
          <a:xfrm>
            <a:off x="990000" y="945926"/>
            <a:ext cx="3531600" cy="1815882"/>
          </a:xfrm>
        </p:spPr>
        <p:txBody>
          <a:bodyPr anchor="t">
            <a:normAutofit/>
          </a:bodyPr>
          <a:lstStyle/>
          <a:p>
            <a:r>
              <a:rPr lang="en-US"/>
              <a:t>Agenda</a:t>
            </a:r>
          </a:p>
        </p:txBody>
      </p:sp>
      <p:pic>
        <p:nvPicPr>
          <p:cNvPr id="7" name="Picture 6" descr="Three heart notification icons">
            <a:extLst>
              <a:ext uri="{FF2B5EF4-FFF2-40B4-BE49-F238E27FC236}">
                <a16:creationId xmlns:a16="http://schemas.microsoft.com/office/drawing/2014/main" id="{A676A224-D179-08AC-1E6D-C176F15809A1}"/>
              </a:ext>
            </a:extLst>
          </p:cNvPr>
          <p:cNvPicPr>
            <a:picLocks noChangeAspect="1"/>
          </p:cNvPicPr>
          <p:nvPr/>
        </p:nvPicPr>
        <p:blipFill>
          <a:blip r:embed="rId3"/>
          <a:stretch>
            <a:fillRect/>
          </a:stretch>
        </p:blipFill>
        <p:spPr>
          <a:xfrm>
            <a:off x="1079500" y="3656349"/>
            <a:ext cx="3351600" cy="1885275"/>
          </a:xfrm>
          <a:prstGeom prst="rect">
            <a:avLst/>
          </a:prstGeom>
        </p:spPr>
      </p:pic>
      <p:sp>
        <p:nvSpPr>
          <p:cNvPr id="3" name="Content Placeholder 2">
            <a:extLst>
              <a:ext uri="{FF2B5EF4-FFF2-40B4-BE49-F238E27FC236}">
                <a16:creationId xmlns:a16="http://schemas.microsoft.com/office/drawing/2014/main" id="{D191C1D3-F75A-D66D-7425-2947B4899825}"/>
              </a:ext>
            </a:extLst>
          </p:cNvPr>
          <p:cNvSpPr>
            <a:spLocks noGrp="1"/>
          </p:cNvSpPr>
          <p:nvPr>
            <p:ph idx="1"/>
          </p:nvPr>
        </p:nvSpPr>
        <p:spPr>
          <a:xfrm>
            <a:off x="4997457" y="935999"/>
            <a:ext cx="6114543" cy="4832975"/>
          </a:xfrm>
        </p:spPr>
        <p:txBody>
          <a:bodyPr>
            <a:normAutofit fontScale="92500" lnSpcReduction="10000"/>
          </a:bodyPr>
          <a:lstStyle/>
          <a:p>
            <a:r>
              <a:rPr lang="en-US" dirty="0"/>
              <a:t>Why do we use Social Media?</a:t>
            </a:r>
          </a:p>
          <a:p>
            <a:r>
              <a:rPr lang="en-US" dirty="0"/>
              <a:t>Influence of the Digital Age</a:t>
            </a:r>
          </a:p>
          <a:p>
            <a:r>
              <a:rPr lang="en-US" dirty="0"/>
              <a:t>Mental Health Trends </a:t>
            </a:r>
          </a:p>
          <a:p>
            <a:r>
              <a:rPr lang="en-US" dirty="0"/>
              <a:t>Brain development &amp; Screen Exposure </a:t>
            </a:r>
          </a:p>
          <a:p>
            <a:r>
              <a:rPr lang="en-US" dirty="0"/>
              <a:t>Emotional Centres of the Brain </a:t>
            </a:r>
          </a:p>
          <a:p>
            <a:r>
              <a:rPr lang="en-US" dirty="0"/>
              <a:t>Impact on Critical Thinking </a:t>
            </a:r>
          </a:p>
          <a:p>
            <a:r>
              <a:rPr lang="en-US" dirty="0"/>
              <a:t>Gender Implications &amp; Social Media </a:t>
            </a:r>
          </a:p>
          <a:p>
            <a:r>
              <a:rPr lang="en-US" dirty="0"/>
              <a:t>Assessing Risk and Protective Factors </a:t>
            </a:r>
          </a:p>
          <a:p>
            <a:r>
              <a:rPr lang="en-US" dirty="0"/>
              <a:t>Screen Time Balance</a:t>
            </a:r>
          </a:p>
        </p:txBody>
      </p:sp>
    </p:spTree>
    <p:extLst>
      <p:ext uri="{BB962C8B-B14F-4D97-AF65-F5344CB8AC3E}">
        <p14:creationId xmlns:p14="http://schemas.microsoft.com/office/powerpoint/2010/main" val="893167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D2EE047-566C-48D4-9F44-4BB3B58F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A3168A-7729-B151-71F1-46867F68E806}"/>
              </a:ext>
            </a:extLst>
          </p:cNvPr>
          <p:cNvSpPr>
            <a:spLocks noGrp="1"/>
          </p:cNvSpPr>
          <p:nvPr>
            <p:ph type="title"/>
          </p:nvPr>
        </p:nvSpPr>
        <p:spPr>
          <a:xfrm>
            <a:off x="990000" y="945926"/>
            <a:ext cx="3531600" cy="1815882"/>
          </a:xfrm>
        </p:spPr>
        <p:txBody>
          <a:bodyPr anchor="t">
            <a:normAutofit/>
          </a:bodyPr>
          <a:lstStyle/>
          <a:p>
            <a:r>
              <a:rPr lang="en-US" dirty="0"/>
              <a:t>Anxiety</a:t>
            </a:r>
            <a:endParaRPr lang="en-US"/>
          </a:p>
        </p:txBody>
      </p:sp>
      <p:pic>
        <p:nvPicPr>
          <p:cNvPr id="7" name="Graphic 6" descr="Brain in head">
            <a:extLst>
              <a:ext uri="{FF2B5EF4-FFF2-40B4-BE49-F238E27FC236}">
                <a16:creationId xmlns:a16="http://schemas.microsoft.com/office/drawing/2014/main" id="{AFE8098F-3572-F011-D218-495D35C77B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5857" y="2158553"/>
            <a:ext cx="3617536" cy="3617536"/>
          </a:xfrm>
          <a:prstGeom prst="rect">
            <a:avLst/>
          </a:prstGeom>
        </p:spPr>
      </p:pic>
      <p:sp>
        <p:nvSpPr>
          <p:cNvPr id="3" name="Content Placeholder 2">
            <a:extLst>
              <a:ext uri="{FF2B5EF4-FFF2-40B4-BE49-F238E27FC236}">
                <a16:creationId xmlns:a16="http://schemas.microsoft.com/office/drawing/2014/main" id="{018DD2D5-4E1D-5E58-825D-1C89D274AA92}"/>
              </a:ext>
            </a:extLst>
          </p:cNvPr>
          <p:cNvSpPr>
            <a:spLocks noGrp="1"/>
          </p:cNvSpPr>
          <p:nvPr>
            <p:ph idx="1"/>
          </p:nvPr>
        </p:nvSpPr>
        <p:spPr>
          <a:xfrm>
            <a:off x="4997457" y="935999"/>
            <a:ext cx="6114543" cy="4832975"/>
          </a:xfrm>
        </p:spPr>
        <p:txBody>
          <a:bodyPr>
            <a:normAutofit/>
          </a:bodyPr>
          <a:lstStyle/>
          <a:p>
            <a:r>
              <a:rPr lang="en-US" dirty="0"/>
              <a:t>Social comparison </a:t>
            </a:r>
          </a:p>
          <a:p>
            <a:r>
              <a:rPr lang="en-US" dirty="0"/>
              <a:t>Anticipating responses / engagement </a:t>
            </a:r>
          </a:p>
          <a:p>
            <a:r>
              <a:rPr lang="en-US" dirty="0"/>
              <a:t>Sleep disturbance</a:t>
            </a:r>
          </a:p>
          <a:p>
            <a:r>
              <a:rPr lang="en-US" dirty="0"/>
              <a:t>Increase in social anxiety symptoms</a:t>
            </a:r>
          </a:p>
          <a:p>
            <a:r>
              <a:rPr lang="en-US" dirty="0"/>
              <a:t>Mitigating anxiety symptoms </a:t>
            </a:r>
          </a:p>
        </p:txBody>
      </p:sp>
    </p:spTree>
    <p:extLst>
      <p:ext uri="{BB962C8B-B14F-4D97-AF65-F5344CB8AC3E}">
        <p14:creationId xmlns:p14="http://schemas.microsoft.com/office/powerpoint/2010/main" val="3311203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2C53508-B3F0-4B95-A7BB-3FB94033C4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5CF668-BAA9-86C5-4DE4-345B8D9EBFA2}"/>
              </a:ext>
            </a:extLst>
          </p:cNvPr>
          <p:cNvSpPr>
            <a:spLocks noGrp="1"/>
          </p:cNvSpPr>
          <p:nvPr>
            <p:ph type="ctrTitle"/>
          </p:nvPr>
        </p:nvSpPr>
        <p:spPr>
          <a:xfrm>
            <a:off x="7094391" y="3146788"/>
            <a:ext cx="4060800" cy="2049502"/>
          </a:xfrm>
        </p:spPr>
        <p:txBody>
          <a:bodyPr>
            <a:normAutofit fontScale="90000"/>
          </a:bodyPr>
          <a:lstStyle/>
          <a:p>
            <a:pPr>
              <a:lnSpc>
                <a:spcPct val="90000"/>
              </a:lnSpc>
            </a:pPr>
            <a:br>
              <a:rPr lang="en-US" sz="1600" dirty="0"/>
            </a:br>
            <a:br>
              <a:rPr lang="en-US" sz="1600" dirty="0"/>
            </a:br>
            <a:br>
              <a:rPr lang="en-US" sz="1600" dirty="0"/>
            </a:br>
            <a:r>
              <a:rPr lang="en-US" sz="4000" dirty="0"/>
              <a:t>Question: </a:t>
            </a:r>
            <a:br>
              <a:rPr lang="en-US" sz="4000" dirty="0"/>
            </a:br>
            <a:br>
              <a:rPr lang="en-US" sz="4000" dirty="0"/>
            </a:br>
            <a:r>
              <a:rPr lang="en-US" sz="4000" dirty="0"/>
              <a:t>Raise your hand if you believe that there are gender implications associated with social media use</a:t>
            </a:r>
            <a:br>
              <a:rPr lang="en-US" sz="1600" dirty="0"/>
            </a:br>
            <a:endParaRPr lang="en-US" sz="1600" dirty="0"/>
          </a:p>
        </p:txBody>
      </p:sp>
      <p:pic>
        <p:nvPicPr>
          <p:cNvPr id="6" name="Graphic 5" descr="Thought bubble">
            <a:extLst>
              <a:ext uri="{FF2B5EF4-FFF2-40B4-BE49-F238E27FC236}">
                <a16:creationId xmlns:a16="http://schemas.microsoft.com/office/drawing/2014/main" id="{40E36A5D-4494-B254-A116-920B7A7E74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989" y="930894"/>
            <a:ext cx="4996212" cy="4996212"/>
          </a:xfrm>
          <a:prstGeom prst="rect">
            <a:avLst/>
          </a:prstGeom>
        </p:spPr>
      </p:pic>
      <p:cxnSp>
        <p:nvCxnSpPr>
          <p:cNvPr id="11" name="Straight Connector 10">
            <a:extLst>
              <a:ext uri="{FF2B5EF4-FFF2-40B4-BE49-F238E27FC236}">
                <a16:creationId xmlns:a16="http://schemas.microsoft.com/office/drawing/2014/main" id="{58EBA113-6605-4291-A31D-0BEA2EFFB5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540000"/>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7DC925D4-A222-4AF4-B410-4AFDEE4557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8100000" flipH="1">
            <a:off x="6674373" y="402322"/>
            <a:ext cx="641183" cy="1069728"/>
            <a:chOff x="6484112" y="2967038"/>
            <a:chExt cx="641183" cy="1069728"/>
          </a:xfrm>
        </p:grpSpPr>
        <p:grpSp>
          <p:nvGrpSpPr>
            <p:cNvPr id="14" name="Group 13">
              <a:extLst>
                <a:ext uri="{FF2B5EF4-FFF2-40B4-BE49-F238E27FC236}">
                  <a16:creationId xmlns:a16="http://schemas.microsoft.com/office/drawing/2014/main" id="{0DBBB94E-15E5-42D1-A617-70B91FC06DD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33" name="Freeform 68">
                <a:extLst>
                  <a:ext uri="{FF2B5EF4-FFF2-40B4-BE49-F238E27FC236}">
                    <a16:creationId xmlns:a16="http://schemas.microsoft.com/office/drawing/2014/main" id="{2C81B35A-4CE9-4440-B050-12A299FA65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69">
                <a:extLst>
                  <a:ext uri="{FF2B5EF4-FFF2-40B4-BE49-F238E27FC236}">
                    <a16:creationId xmlns:a16="http://schemas.microsoft.com/office/drawing/2014/main" id="{A0D17983-4044-441A-ADBD-E035D9AE7E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5" name="Line 70">
                <a:extLst>
                  <a:ext uri="{FF2B5EF4-FFF2-40B4-BE49-F238E27FC236}">
                    <a16:creationId xmlns:a16="http://schemas.microsoft.com/office/drawing/2014/main" id="{19F1FD06-FDAD-4A4F-BFA2-40C00615ED52}"/>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 name="Group 14">
              <a:extLst>
                <a:ext uri="{FF2B5EF4-FFF2-40B4-BE49-F238E27FC236}">
                  <a16:creationId xmlns:a16="http://schemas.microsoft.com/office/drawing/2014/main" id="{7EFDE4C0-4728-4BFA-AB30-F128558D043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16" name="Freeform 68">
                <a:extLst>
                  <a:ext uri="{FF2B5EF4-FFF2-40B4-BE49-F238E27FC236}">
                    <a16:creationId xmlns:a16="http://schemas.microsoft.com/office/drawing/2014/main" id="{1D506130-A061-4892-B4AB-FC514FF04A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69">
                <a:extLst>
                  <a:ext uri="{FF2B5EF4-FFF2-40B4-BE49-F238E27FC236}">
                    <a16:creationId xmlns:a16="http://schemas.microsoft.com/office/drawing/2014/main" id="{49AD3E33-5B3A-488D-9055-A66F489647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7" name="Line 70">
                <a:extLst>
                  <a:ext uri="{FF2B5EF4-FFF2-40B4-BE49-F238E27FC236}">
                    <a16:creationId xmlns:a16="http://schemas.microsoft.com/office/drawing/2014/main" id="{A5CE7C61-384B-4565-8779-29E91BEF4C57}"/>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3" name="Group 22">
            <a:extLst>
              <a:ext uri="{FF2B5EF4-FFF2-40B4-BE49-F238E27FC236}">
                <a16:creationId xmlns:a16="http://schemas.microsoft.com/office/drawing/2014/main" id="{5EE5DB50-1341-4A9E-A206-967EBBDE44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8900000" flipH="1">
            <a:off x="11020476" y="5368081"/>
            <a:ext cx="641183" cy="1069728"/>
            <a:chOff x="6484112" y="2967038"/>
            <a:chExt cx="641183" cy="1069728"/>
          </a:xfrm>
        </p:grpSpPr>
        <p:grpSp>
          <p:nvGrpSpPr>
            <p:cNvPr id="24" name="Group 23">
              <a:extLst>
                <a:ext uri="{FF2B5EF4-FFF2-40B4-BE49-F238E27FC236}">
                  <a16:creationId xmlns:a16="http://schemas.microsoft.com/office/drawing/2014/main" id="{19A84626-F20C-4555-AFAF-1A2B70D3D9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29" name="Freeform 68">
                <a:extLst>
                  <a:ext uri="{FF2B5EF4-FFF2-40B4-BE49-F238E27FC236}">
                    <a16:creationId xmlns:a16="http://schemas.microsoft.com/office/drawing/2014/main" id="{561A2DEB-32E0-497B-AFF5-12455326DC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69">
                <a:extLst>
                  <a:ext uri="{FF2B5EF4-FFF2-40B4-BE49-F238E27FC236}">
                    <a16:creationId xmlns:a16="http://schemas.microsoft.com/office/drawing/2014/main" id="{F74C0FA4-7280-478C-9F0A-5C44367405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1" name="Line 70">
                <a:extLst>
                  <a:ext uri="{FF2B5EF4-FFF2-40B4-BE49-F238E27FC236}">
                    <a16:creationId xmlns:a16="http://schemas.microsoft.com/office/drawing/2014/main" id="{6055EE13-719B-42CB-B390-656E3D7ED4B1}"/>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5" name="Group 24">
              <a:extLst>
                <a:ext uri="{FF2B5EF4-FFF2-40B4-BE49-F238E27FC236}">
                  <a16:creationId xmlns:a16="http://schemas.microsoft.com/office/drawing/2014/main" id="{0AFE4A8F-11DC-406B-81CA-1EFF5D00CE5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26" name="Freeform 68">
                <a:extLst>
                  <a:ext uri="{FF2B5EF4-FFF2-40B4-BE49-F238E27FC236}">
                    <a16:creationId xmlns:a16="http://schemas.microsoft.com/office/drawing/2014/main" id="{1220809B-3187-4A4E-B1B4-931C71836C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69">
                <a:extLst>
                  <a:ext uri="{FF2B5EF4-FFF2-40B4-BE49-F238E27FC236}">
                    <a16:creationId xmlns:a16="http://schemas.microsoft.com/office/drawing/2014/main" id="{FA8BADC2-4522-4CCB-B068-9C3AC1F1EF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8" name="Line 70">
                <a:extLst>
                  <a:ext uri="{FF2B5EF4-FFF2-40B4-BE49-F238E27FC236}">
                    <a16:creationId xmlns:a16="http://schemas.microsoft.com/office/drawing/2014/main" id="{8507DFE2-C18B-40C2-A945-EFDD0D8EC93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3298372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279C8A1-C4E4-4DE9-934E-91221AC99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E7F618-CB7E-B4FF-436F-CAC2F1284746}"/>
              </a:ext>
            </a:extLst>
          </p:cNvPr>
          <p:cNvSpPr>
            <a:spLocks noGrp="1"/>
          </p:cNvSpPr>
          <p:nvPr>
            <p:ph type="title"/>
          </p:nvPr>
        </p:nvSpPr>
        <p:spPr>
          <a:xfrm>
            <a:off x="4868987" y="395288"/>
            <a:ext cx="6317998" cy="1120439"/>
          </a:xfrm>
        </p:spPr>
        <p:txBody>
          <a:bodyPr wrap="square" anchor="b">
            <a:normAutofit/>
          </a:bodyPr>
          <a:lstStyle/>
          <a:p>
            <a:pPr algn="ctr"/>
            <a:r>
              <a:rPr lang="en-US" dirty="0"/>
              <a:t>Gender Implications </a:t>
            </a:r>
            <a:endParaRPr lang="en-US"/>
          </a:p>
        </p:txBody>
      </p:sp>
      <p:pic>
        <p:nvPicPr>
          <p:cNvPr id="5" name="Picture 4">
            <a:extLst>
              <a:ext uri="{FF2B5EF4-FFF2-40B4-BE49-F238E27FC236}">
                <a16:creationId xmlns:a16="http://schemas.microsoft.com/office/drawing/2014/main" id="{B491EB8B-86F3-5BBD-7E33-B4580F7EDECD}"/>
              </a:ext>
            </a:extLst>
          </p:cNvPr>
          <p:cNvPicPr>
            <a:picLocks noChangeAspect="1"/>
          </p:cNvPicPr>
          <p:nvPr/>
        </p:nvPicPr>
        <p:blipFill rotWithShape="1">
          <a:blip r:embed="rId3"/>
          <a:srcRect l="24841" r="37550" b="-1"/>
          <a:stretch/>
        </p:blipFill>
        <p:spPr>
          <a:xfrm>
            <a:off x="20" y="10"/>
            <a:ext cx="3863955" cy="6857989"/>
          </a:xfrm>
          <a:prstGeom prst="rect">
            <a:avLst/>
          </a:prstGeom>
        </p:spPr>
      </p:pic>
      <p:cxnSp>
        <p:nvCxnSpPr>
          <p:cNvPr id="11" name="Straight Connector 10">
            <a:extLst>
              <a:ext uri="{FF2B5EF4-FFF2-40B4-BE49-F238E27FC236}">
                <a16:creationId xmlns:a16="http://schemas.microsoft.com/office/drawing/2014/main" id="{26C7ED5D-77C4-4564-8B1A-E55609CF44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57986" y="19645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1EE2662-F0CB-A738-9573-6AD75F62C3F5}"/>
              </a:ext>
            </a:extLst>
          </p:cNvPr>
          <p:cNvSpPr>
            <a:spLocks noGrp="1"/>
          </p:cNvSpPr>
          <p:nvPr>
            <p:ph idx="1"/>
          </p:nvPr>
        </p:nvSpPr>
        <p:spPr>
          <a:xfrm>
            <a:off x="4868986" y="2413468"/>
            <a:ext cx="6318000" cy="3365032"/>
          </a:xfrm>
        </p:spPr>
        <p:txBody>
          <a:bodyPr>
            <a:normAutofit/>
          </a:bodyPr>
          <a:lstStyle/>
          <a:p>
            <a:r>
              <a:rPr lang="en-US" dirty="0" err="1"/>
              <a:t>Internalising</a:t>
            </a:r>
            <a:r>
              <a:rPr lang="en-US" dirty="0"/>
              <a:t> </a:t>
            </a:r>
          </a:p>
          <a:p>
            <a:r>
              <a:rPr lang="en-US" dirty="0"/>
              <a:t>Toxic masculinity </a:t>
            </a:r>
          </a:p>
          <a:p>
            <a:r>
              <a:rPr lang="en-US" dirty="0"/>
              <a:t>LGBTQ+ Phobias </a:t>
            </a:r>
          </a:p>
          <a:p>
            <a:r>
              <a:rPr lang="en-US" dirty="0"/>
              <a:t>Body dissatisfaction </a:t>
            </a:r>
          </a:p>
          <a:p>
            <a:endParaRPr lang="en-US" dirty="0"/>
          </a:p>
        </p:txBody>
      </p:sp>
    </p:spTree>
    <p:extLst>
      <p:ext uri="{BB962C8B-B14F-4D97-AF65-F5344CB8AC3E}">
        <p14:creationId xmlns:p14="http://schemas.microsoft.com/office/powerpoint/2010/main" val="3504804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CF27F4-3E6B-3C41-9845-6C3CD5A4857A}"/>
              </a:ext>
            </a:extLst>
          </p:cNvPr>
          <p:cNvSpPr>
            <a:spLocks noGrp="1"/>
          </p:cNvSpPr>
          <p:nvPr>
            <p:ph type="title"/>
          </p:nvPr>
        </p:nvSpPr>
        <p:spPr>
          <a:xfrm>
            <a:off x="989400" y="251461"/>
            <a:ext cx="10213200" cy="1390902"/>
          </a:xfrm>
        </p:spPr>
        <p:txBody>
          <a:bodyPr anchor="ctr">
            <a:normAutofit/>
          </a:bodyPr>
          <a:lstStyle/>
          <a:p>
            <a:pPr algn="ctr"/>
            <a:r>
              <a:rPr lang="en-US" sz="4800"/>
              <a:t>Looking at the Statistics</a:t>
            </a:r>
          </a:p>
        </p:txBody>
      </p:sp>
      <p:cxnSp>
        <p:nvCxnSpPr>
          <p:cNvPr id="26" name="Straight Connector 25">
            <a:extLst>
              <a:ext uri="{FF2B5EF4-FFF2-40B4-BE49-F238E27FC236}">
                <a16:creationId xmlns:a16="http://schemas.microsoft.com/office/drawing/2014/main" id="{D9BF9BF3-7E9D-458B-A5D2-E730C5FFD0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19649" y="1893832"/>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19CB53F2-980F-954E-45C3-4014C2DEBB1C}"/>
              </a:ext>
            </a:extLst>
          </p:cNvPr>
          <p:cNvGraphicFramePr>
            <a:graphicFrameLocks noGrp="1"/>
          </p:cNvGraphicFramePr>
          <p:nvPr>
            <p:ph idx="1"/>
            <p:extLst>
              <p:ext uri="{D42A27DB-BD31-4B8C-83A1-F6EECF244321}">
                <p14:modId xmlns:p14="http://schemas.microsoft.com/office/powerpoint/2010/main" val="755219428"/>
              </p:ext>
            </p:extLst>
          </p:nvPr>
        </p:nvGraphicFramePr>
        <p:xfrm>
          <a:off x="1079400" y="2843213"/>
          <a:ext cx="10033200" cy="2925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8614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E96A74-B62B-4642-AB22-7776A5F48C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4AD74C-20EC-632A-9E62-5A1EFA6DA7E5}"/>
              </a:ext>
            </a:extLst>
          </p:cNvPr>
          <p:cNvSpPr>
            <a:spLocks noGrp="1"/>
          </p:cNvSpPr>
          <p:nvPr>
            <p:ph type="title"/>
          </p:nvPr>
        </p:nvSpPr>
        <p:spPr>
          <a:xfrm>
            <a:off x="990000" y="946800"/>
            <a:ext cx="2802386" cy="4689475"/>
          </a:xfrm>
        </p:spPr>
        <p:txBody>
          <a:bodyPr anchor="t">
            <a:normAutofit/>
          </a:bodyPr>
          <a:lstStyle/>
          <a:p>
            <a:r>
              <a:rPr lang="en-US" dirty="0"/>
              <a:t>Statistics Cont’d</a:t>
            </a:r>
          </a:p>
        </p:txBody>
      </p:sp>
      <p:cxnSp>
        <p:nvCxnSpPr>
          <p:cNvPr id="11" name="Straight Connector 10">
            <a:extLst>
              <a:ext uri="{FF2B5EF4-FFF2-40B4-BE49-F238E27FC236}">
                <a16:creationId xmlns:a16="http://schemas.microsoft.com/office/drawing/2014/main" id="{9B4757C4-228A-47E5-94C8-058312AB27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32300" y="540000"/>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4A95C63C-348A-24CC-6C72-8D0CE04AFFAB}"/>
              </a:ext>
            </a:extLst>
          </p:cNvPr>
          <p:cNvGraphicFramePr>
            <a:graphicFrameLocks noGrp="1"/>
          </p:cNvGraphicFramePr>
          <p:nvPr>
            <p:ph idx="1"/>
            <p:extLst>
              <p:ext uri="{D42A27DB-BD31-4B8C-83A1-F6EECF244321}">
                <p14:modId xmlns:p14="http://schemas.microsoft.com/office/powerpoint/2010/main" val="4111332380"/>
              </p:ext>
            </p:extLst>
          </p:nvPr>
        </p:nvGraphicFramePr>
        <p:xfrm>
          <a:off x="4982215" y="537330"/>
          <a:ext cx="6668792" cy="577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66874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14" name="Group 13">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19" name="Rectangle 18">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5347131-06AE-CFFA-62D7-8E0AB4DB7F8F}"/>
              </a:ext>
            </a:extLst>
          </p:cNvPr>
          <p:cNvPicPr>
            <a:picLocks noChangeAspect="1"/>
          </p:cNvPicPr>
          <p:nvPr/>
        </p:nvPicPr>
        <p:blipFill rotWithShape="1">
          <a:blip r:embed="rId3"/>
          <a:srcRect b="25000"/>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1" name="Rectangle 20">
            <a:extLst>
              <a:ext uri="{FF2B5EF4-FFF2-40B4-BE49-F238E27FC236}">
                <a16:creationId xmlns:a16="http://schemas.microsoft.com/office/drawing/2014/main" id="{DCFCE6BC-4706-49A2-816A-A44669F98A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48637" y="1"/>
            <a:ext cx="8894726" cy="6858000"/>
          </a:xfrm>
          <a:prstGeom prst="rect">
            <a:avLst/>
          </a:prstGeom>
          <a:gradFill flip="none" rotWithShape="1">
            <a:gsLst>
              <a:gs pos="0">
                <a:srgbClr val="000000">
                  <a:alpha val="34902"/>
                </a:srgbClr>
              </a:gs>
              <a:gs pos="80000">
                <a:srgbClr val="000000">
                  <a:alpha val="0"/>
                </a:srgbClr>
              </a:gs>
              <a:gs pos="51000">
                <a:srgbClr val="000000">
                  <a:alpha val="2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itle 3">
            <a:extLst>
              <a:ext uri="{FF2B5EF4-FFF2-40B4-BE49-F238E27FC236}">
                <a16:creationId xmlns:a16="http://schemas.microsoft.com/office/drawing/2014/main" id="{6A167072-8FA0-BBC4-FBDF-DD3F1A46A73C}"/>
              </a:ext>
            </a:extLst>
          </p:cNvPr>
          <p:cNvSpPr>
            <a:spLocks noGrp="1"/>
          </p:cNvSpPr>
          <p:nvPr>
            <p:ph type="title"/>
          </p:nvPr>
        </p:nvSpPr>
        <p:spPr>
          <a:xfrm>
            <a:off x="2107200" y="1096965"/>
            <a:ext cx="7977600" cy="2085696"/>
          </a:xfrm>
        </p:spPr>
        <p:txBody>
          <a:bodyPr vert="horz" lIns="91440" tIns="45720" rIns="91440" bIns="45720" rtlCol="0" anchor="b" anchorCtr="0">
            <a:normAutofit/>
          </a:bodyPr>
          <a:lstStyle/>
          <a:p>
            <a:r>
              <a:rPr lang="en-US">
                <a:solidFill>
                  <a:srgbClr val="FFFFFF"/>
                </a:solidFill>
              </a:rPr>
              <a:t>Critical Thinking</a:t>
            </a:r>
          </a:p>
        </p:txBody>
      </p:sp>
      <p:sp>
        <p:nvSpPr>
          <p:cNvPr id="5" name="Text Placeholder 4">
            <a:extLst>
              <a:ext uri="{FF2B5EF4-FFF2-40B4-BE49-F238E27FC236}">
                <a16:creationId xmlns:a16="http://schemas.microsoft.com/office/drawing/2014/main" id="{82E59452-2D13-AFF0-4799-BE373BF4068B}"/>
              </a:ext>
            </a:extLst>
          </p:cNvPr>
          <p:cNvSpPr>
            <a:spLocks noGrp="1"/>
          </p:cNvSpPr>
          <p:nvPr>
            <p:ph type="body" idx="1"/>
          </p:nvPr>
        </p:nvSpPr>
        <p:spPr>
          <a:xfrm>
            <a:off x="3216000" y="3945771"/>
            <a:ext cx="5760000" cy="1832730"/>
          </a:xfrm>
        </p:spPr>
        <p:txBody>
          <a:bodyPr vert="horz" lIns="91440" tIns="45720" rIns="91440" bIns="45720" rtlCol="0">
            <a:normAutofit/>
          </a:bodyPr>
          <a:lstStyle/>
          <a:p>
            <a:r>
              <a:rPr lang="en-US" i="0">
                <a:solidFill>
                  <a:srgbClr val="FFFFFF">
                    <a:alpha val="80000"/>
                  </a:srgbClr>
                </a:solidFill>
              </a:rPr>
              <a:t>Implications based on empirical literature</a:t>
            </a:r>
          </a:p>
        </p:txBody>
      </p:sp>
      <p:cxnSp>
        <p:nvCxnSpPr>
          <p:cNvPr id="23" name="Straight Connector 22">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69087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5856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279C8A1-C4E4-4DE9-934E-91221AC99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20AEFDF-F167-9826-D81F-14275004EBA6}"/>
              </a:ext>
            </a:extLst>
          </p:cNvPr>
          <p:cNvSpPr>
            <a:spLocks noGrp="1"/>
          </p:cNvSpPr>
          <p:nvPr>
            <p:ph type="title"/>
          </p:nvPr>
        </p:nvSpPr>
        <p:spPr>
          <a:xfrm>
            <a:off x="4868987" y="395288"/>
            <a:ext cx="6317998" cy="1120439"/>
          </a:xfrm>
        </p:spPr>
        <p:txBody>
          <a:bodyPr wrap="square" anchor="b">
            <a:normAutofit/>
          </a:bodyPr>
          <a:lstStyle/>
          <a:p>
            <a:pPr algn="ctr"/>
            <a:r>
              <a:rPr lang="en-US" dirty="0"/>
              <a:t>Critical Thinking (CT) Impairments</a:t>
            </a:r>
          </a:p>
        </p:txBody>
      </p:sp>
      <p:pic>
        <p:nvPicPr>
          <p:cNvPr id="7" name="Picture 6" descr="Exclamation mark on a yellow background">
            <a:extLst>
              <a:ext uri="{FF2B5EF4-FFF2-40B4-BE49-F238E27FC236}">
                <a16:creationId xmlns:a16="http://schemas.microsoft.com/office/drawing/2014/main" id="{4DF28477-DE69-D59A-4D61-4AEF6D71F7DB}"/>
              </a:ext>
            </a:extLst>
          </p:cNvPr>
          <p:cNvPicPr>
            <a:picLocks noChangeAspect="1"/>
          </p:cNvPicPr>
          <p:nvPr/>
        </p:nvPicPr>
        <p:blipFill rotWithShape="1">
          <a:blip r:embed="rId3"/>
          <a:srcRect l="35330" r="22413"/>
          <a:stretch/>
        </p:blipFill>
        <p:spPr>
          <a:xfrm>
            <a:off x="20" y="10"/>
            <a:ext cx="3863955" cy="6857989"/>
          </a:xfrm>
          <a:prstGeom prst="rect">
            <a:avLst/>
          </a:prstGeom>
        </p:spPr>
      </p:pic>
      <p:cxnSp>
        <p:nvCxnSpPr>
          <p:cNvPr id="13" name="Straight Connector 12">
            <a:extLst>
              <a:ext uri="{FF2B5EF4-FFF2-40B4-BE49-F238E27FC236}">
                <a16:creationId xmlns:a16="http://schemas.microsoft.com/office/drawing/2014/main" id="{26C7ED5D-77C4-4564-8B1A-E55609CF44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57986" y="19645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1A1C0704-D7EC-61CB-11C7-EEC274836335}"/>
              </a:ext>
            </a:extLst>
          </p:cNvPr>
          <p:cNvSpPr>
            <a:spLocks noGrp="1"/>
          </p:cNvSpPr>
          <p:nvPr>
            <p:ph idx="1"/>
          </p:nvPr>
        </p:nvSpPr>
        <p:spPr>
          <a:xfrm>
            <a:off x="4868986" y="2413468"/>
            <a:ext cx="6318000" cy="3365032"/>
          </a:xfrm>
        </p:spPr>
        <p:txBody>
          <a:bodyPr>
            <a:normAutofit/>
          </a:bodyPr>
          <a:lstStyle/>
          <a:p>
            <a:r>
              <a:rPr lang="en-US" dirty="0"/>
              <a:t>Causation or correlation? </a:t>
            </a:r>
          </a:p>
          <a:p>
            <a:r>
              <a:rPr lang="en-US" dirty="0"/>
              <a:t>Screen time and impaired CT </a:t>
            </a:r>
          </a:p>
          <a:p>
            <a:r>
              <a:rPr lang="en-US" dirty="0"/>
              <a:t>Increased stress </a:t>
            </a:r>
          </a:p>
          <a:p>
            <a:r>
              <a:rPr lang="en-US" dirty="0"/>
              <a:t>Decreased self-esteem</a:t>
            </a:r>
          </a:p>
          <a:p>
            <a:r>
              <a:rPr lang="en-US" dirty="0"/>
              <a:t>Cognitive decline </a:t>
            </a:r>
          </a:p>
          <a:p>
            <a:endParaRPr lang="en-US" dirty="0"/>
          </a:p>
          <a:p>
            <a:endParaRPr lang="en-US" dirty="0"/>
          </a:p>
          <a:p>
            <a:endParaRPr lang="en-US" dirty="0"/>
          </a:p>
        </p:txBody>
      </p:sp>
    </p:spTree>
    <p:extLst>
      <p:ext uri="{BB962C8B-B14F-4D97-AF65-F5344CB8AC3E}">
        <p14:creationId xmlns:p14="http://schemas.microsoft.com/office/powerpoint/2010/main" val="28326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14" name="Group 13">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19" name="Rectangle 18">
            <a:extLst>
              <a:ext uri="{FF2B5EF4-FFF2-40B4-BE49-F238E27FC236}">
                <a16:creationId xmlns:a16="http://schemas.microsoft.com/office/drawing/2014/main" id="{44CA2EAD-E7C7-4F64-924A-52D34FD759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68A4879-4E38-50EE-3251-8BAB3138EB9C}"/>
              </a:ext>
            </a:extLst>
          </p:cNvPr>
          <p:cNvSpPr>
            <a:spLocks noGrp="1"/>
          </p:cNvSpPr>
          <p:nvPr>
            <p:ph type="title"/>
          </p:nvPr>
        </p:nvSpPr>
        <p:spPr>
          <a:xfrm>
            <a:off x="4875975" y="1080000"/>
            <a:ext cx="6307200" cy="2185200"/>
          </a:xfrm>
        </p:spPr>
        <p:txBody>
          <a:bodyPr vert="horz" lIns="91440" tIns="45720" rIns="91440" bIns="45720" rtlCol="0" anchor="b" anchorCtr="0">
            <a:normAutofit/>
          </a:bodyPr>
          <a:lstStyle/>
          <a:p>
            <a:r>
              <a:rPr lang="en-US" dirty="0"/>
              <a:t>Risk &amp; Protective Factors</a:t>
            </a:r>
          </a:p>
        </p:txBody>
      </p:sp>
      <p:sp>
        <p:nvSpPr>
          <p:cNvPr id="5" name="Text Placeholder 4">
            <a:extLst>
              <a:ext uri="{FF2B5EF4-FFF2-40B4-BE49-F238E27FC236}">
                <a16:creationId xmlns:a16="http://schemas.microsoft.com/office/drawing/2014/main" id="{5FCFC400-EBD4-0580-44B4-559ED0D87348}"/>
              </a:ext>
            </a:extLst>
          </p:cNvPr>
          <p:cNvSpPr>
            <a:spLocks noGrp="1"/>
          </p:cNvSpPr>
          <p:nvPr>
            <p:ph type="body" idx="1"/>
          </p:nvPr>
        </p:nvSpPr>
        <p:spPr>
          <a:xfrm>
            <a:off x="4875975" y="4068000"/>
            <a:ext cx="6307200" cy="1710500"/>
          </a:xfrm>
        </p:spPr>
        <p:txBody>
          <a:bodyPr vert="horz" lIns="91440" tIns="45720" rIns="91440" bIns="45720" rtlCol="0">
            <a:normAutofit/>
          </a:bodyPr>
          <a:lstStyle/>
          <a:p>
            <a:r>
              <a:rPr lang="en-US" i="0"/>
              <a:t>A general overview</a:t>
            </a:r>
          </a:p>
        </p:txBody>
      </p:sp>
      <p:pic>
        <p:nvPicPr>
          <p:cNvPr id="7" name="Picture 6">
            <a:extLst>
              <a:ext uri="{FF2B5EF4-FFF2-40B4-BE49-F238E27FC236}">
                <a16:creationId xmlns:a16="http://schemas.microsoft.com/office/drawing/2014/main" id="{A5A4F945-60D4-8B47-99F2-9682970167FF}"/>
              </a:ext>
            </a:extLst>
          </p:cNvPr>
          <p:cNvPicPr>
            <a:picLocks noChangeAspect="1"/>
          </p:cNvPicPr>
          <p:nvPr/>
        </p:nvPicPr>
        <p:blipFill rotWithShape="1">
          <a:blip r:embed="rId3"/>
          <a:srcRect l="23715" r="47972" b="-1"/>
          <a:stretch/>
        </p:blipFill>
        <p:spPr>
          <a:xfrm>
            <a:off x="20" y="10"/>
            <a:ext cx="3863955" cy="6857989"/>
          </a:xfrm>
          <a:prstGeom prst="rect">
            <a:avLst/>
          </a:prstGeom>
        </p:spPr>
      </p:pic>
      <p:cxnSp>
        <p:nvCxnSpPr>
          <p:cNvPr id="21" name="Straight Connector 20">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59575" y="369087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95456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D58C44-41BC-BA09-697E-F38341096A5A}"/>
              </a:ext>
            </a:extLst>
          </p:cNvPr>
          <p:cNvSpPr>
            <a:spLocks noGrp="1"/>
          </p:cNvSpPr>
          <p:nvPr>
            <p:ph type="title"/>
          </p:nvPr>
        </p:nvSpPr>
        <p:spPr/>
        <p:txBody>
          <a:bodyPr/>
          <a:lstStyle/>
          <a:p>
            <a:r>
              <a:rPr lang="en-US" dirty="0"/>
              <a:t>Brief Comparison </a:t>
            </a:r>
          </a:p>
        </p:txBody>
      </p:sp>
      <p:sp>
        <p:nvSpPr>
          <p:cNvPr id="7" name="Text Placeholder 6">
            <a:extLst>
              <a:ext uri="{FF2B5EF4-FFF2-40B4-BE49-F238E27FC236}">
                <a16:creationId xmlns:a16="http://schemas.microsoft.com/office/drawing/2014/main" id="{DC6AC5DB-EFDE-F5B1-64E7-96F11E083A99}"/>
              </a:ext>
            </a:extLst>
          </p:cNvPr>
          <p:cNvSpPr>
            <a:spLocks noGrp="1"/>
          </p:cNvSpPr>
          <p:nvPr>
            <p:ph type="body" idx="1"/>
          </p:nvPr>
        </p:nvSpPr>
        <p:spPr/>
        <p:txBody>
          <a:bodyPr/>
          <a:lstStyle/>
          <a:p>
            <a:r>
              <a:rPr lang="en-US" dirty="0"/>
              <a:t>Risk Factors</a:t>
            </a:r>
          </a:p>
        </p:txBody>
      </p:sp>
      <p:sp>
        <p:nvSpPr>
          <p:cNvPr id="8" name="Content Placeholder 7">
            <a:extLst>
              <a:ext uri="{FF2B5EF4-FFF2-40B4-BE49-F238E27FC236}">
                <a16:creationId xmlns:a16="http://schemas.microsoft.com/office/drawing/2014/main" id="{9DE8778A-3A30-D5F5-1A23-36BB14DBEA20}"/>
              </a:ext>
            </a:extLst>
          </p:cNvPr>
          <p:cNvSpPr>
            <a:spLocks noGrp="1"/>
          </p:cNvSpPr>
          <p:nvPr>
            <p:ph sz="half" idx="2"/>
          </p:nvPr>
        </p:nvSpPr>
        <p:spPr/>
        <p:txBody>
          <a:bodyPr>
            <a:normAutofit fontScale="85000" lnSpcReduction="20000"/>
          </a:bodyPr>
          <a:lstStyle/>
          <a:p>
            <a:r>
              <a:rPr lang="en-US" dirty="0"/>
              <a:t>Internal locus of control </a:t>
            </a:r>
          </a:p>
          <a:p>
            <a:r>
              <a:rPr lang="en-US" dirty="0"/>
              <a:t>External locus of control </a:t>
            </a:r>
          </a:p>
          <a:p>
            <a:r>
              <a:rPr lang="en-US" dirty="0"/>
              <a:t>Addiction </a:t>
            </a:r>
          </a:p>
          <a:p>
            <a:r>
              <a:rPr lang="en-US" dirty="0"/>
              <a:t>Emotional instability </a:t>
            </a:r>
          </a:p>
          <a:p>
            <a:r>
              <a:rPr lang="en-US" dirty="0"/>
              <a:t>Cognitive and </a:t>
            </a:r>
            <a:r>
              <a:rPr lang="en-US" dirty="0" err="1"/>
              <a:t>behavioural</a:t>
            </a:r>
            <a:r>
              <a:rPr lang="en-US" dirty="0"/>
              <a:t> delays </a:t>
            </a:r>
          </a:p>
          <a:p>
            <a:r>
              <a:rPr lang="en-US" dirty="0"/>
              <a:t>Exposure to harmful content </a:t>
            </a:r>
          </a:p>
          <a:p>
            <a:r>
              <a:rPr lang="en-US" dirty="0"/>
              <a:t>Bullying </a:t>
            </a:r>
          </a:p>
          <a:p>
            <a:endParaRPr lang="en-US" dirty="0"/>
          </a:p>
          <a:p>
            <a:endParaRPr lang="en-US" dirty="0"/>
          </a:p>
        </p:txBody>
      </p:sp>
      <p:sp>
        <p:nvSpPr>
          <p:cNvPr id="9" name="Text Placeholder 8">
            <a:extLst>
              <a:ext uri="{FF2B5EF4-FFF2-40B4-BE49-F238E27FC236}">
                <a16:creationId xmlns:a16="http://schemas.microsoft.com/office/drawing/2014/main" id="{A89B707A-2798-BEB5-228A-1B25561C931D}"/>
              </a:ext>
            </a:extLst>
          </p:cNvPr>
          <p:cNvSpPr>
            <a:spLocks noGrp="1"/>
          </p:cNvSpPr>
          <p:nvPr>
            <p:ph type="body" sz="quarter" idx="3"/>
          </p:nvPr>
        </p:nvSpPr>
        <p:spPr/>
        <p:txBody>
          <a:bodyPr/>
          <a:lstStyle/>
          <a:p>
            <a:r>
              <a:rPr lang="en-US" dirty="0"/>
              <a:t>Protective Factors</a:t>
            </a:r>
          </a:p>
        </p:txBody>
      </p:sp>
      <p:sp>
        <p:nvSpPr>
          <p:cNvPr id="10" name="Content Placeholder 9">
            <a:extLst>
              <a:ext uri="{FF2B5EF4-FFF2-40B4-BE49-F238E27FC236}">
                <a16:creationId xmlns:a16="http://schemas.microsoft.com/office/drawing/2014/main" id="{EB886742-9836-8CDA-FF1C-4C9B746F6900}"/>
              </a:ext>
            </a:extLst>
          </p:cNvPr>
          <p:cNvSpPr>
            <a:spLocks noGrp="1"/>
          </p:cNvSpPr>
          <p:nvPr>
            <p:ph sz="quarter" idx="4"/>
          </p:nvPr>
        </p:nvSpPr>
        <p:spPr/>
        <p:txBody>
          <a:bodyPr/>
          <a:lstStyle/>
          <a:p>
            <a:r>
              <a:rPr lang="en-US" dirty="0"/>
              <a:t>Support </a:t>
            </a:r>
          </a:p>
          <a:p>
            <a:r>
              <a:rPr lang="en-US" dirty="0"/>
              <a:t>Education</a:t>
            </a:r>
          </a:p>
          <a:p>
            <a:r>
              <a:rPr lang="en-US" dirty="0"/>
              <a:t>Empowering</a:t>
            </a:r>
          </a:p>
          <a:p>
            <a:r>
              <a:rPr lang="en-US" dirty="0"/>
              <a:t>Connection </a:t>
            </a:r>
          </a:p>
          <a:p>
            <a:endParaRPr lang="en-US" dirty="0"/>
          </a:p>
        </p:txBody>
      </p:sp>
    </p:spTree>
    <p:extLst>
      <p:ext uri="{BB962C8B-B14F-4D97-AF65-F5344CB8AC3E}">
        <p14:creationId xmlns:p14="http://schemas.microsoft.com/office/powerpoint/2010/main" val="303392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0">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0">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12" name="Group 11">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4"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3"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17" name="Rectangle 16">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ourglass and a calendar">
            <a:extLst>
              <a:ext uri="{FF2B5EF4-FFF2-40B4-BE49-F238E27FC236}">
                <a16:creationId xmlns:a16="http://schemas.microsoft.com/office/drawing/2014/main" id="{C820572A-B499-287D-3650-0B5E879DAB1A}"/>
              </a:ext>
            </a:extLst>
          </p:cNvPr>
          <p:cNvPicPr>
            <a:picLocks noChangeAspect="1"/>
          </p:cNvPicPr>
          <p:nvPr/>
        </p:nvPicPr>
        <p:blipFill rotWithShape="1">
          <a:blip r:embed="rId3"/>
          <a:srcRect t="16045"/>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9" name="Rectangle 18">
            <a:extLst>
              <a:ext uri="{FF2B5EF4-FFF2-40B4-BE49-F238E27FC236}">
                <a16:creationId xmlns:a16="http://schemas.microsoft.com/office/drawing/2014/main" id="{2A079D24-860A-4799-B3AE-658D4F136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76325"/>
            <a:ext cx="12191999" cy="4705352"/>
          </a:xfrm>
          <a:prstGeom prst="rect">
            <a:avLst/>
          </a:prstGeom>
          <a:gradFill flip="none" rotWithShape="1">
            <a:gsLst>
              <a:gs pos="45000">
                <a:srgbClr val="000000">
                  <a:alpha val="37000"/>
                </a:srgbClr>
              </a:gs>
              <a:gs pos="55000">
                <a:srgbClr val="000000">
                  <a:alpha val="37000"/>
                </a:srgbClr>
              </a:gs>
              <a:gs pos="25000">
                <a:srgbClr val="000000">
                  <a:alpha val="22000"/>
                </a:srgbClr>
              </a:gs>
              <a:gs pos="0">
                <a:srgbClr val="000000">
                  <a:alpha val="0"/>
                </a:srgbClr>
              </a:gs>
              <a:gs pos="100000">
                <a:srgbClr val="000000">
                  <a:alpha val="0"/>
                </a:srgbClr>
              </a:gs>
              <a:gs pos="75000">
                <a:srgbClr val="000000">
                  <a:alpha val="22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49304782-3833-E44A-456D-CC39315E27D4}"/>
              </a:ext>
            </a:extLst>
          </p:cNvPr>
          <p:cNvSpPr>
            <a:spLocks noGrp="1"/>
          </p:cNvSpPr>
          <p:nvPr>
            <p:ph type="title"/>
          </p:nvPr>
        </p:nvSpPr>
        <p:spPr>
          <a:xfrm>
            <a:off x="1079510" y="2568575"/>
            <a:ext cx="4457690" cy="1720850"/>
          </a:xfrm>
        </p:spPr>
        <p:txBody>
          <a:bodyPr vert="horz" lIns="91440" tIns="45720" rIns="91440" bIns="45720" rtlCol="0" anchor="ctr" anchorCtr="0">
            <a:normAutofit/>
          </a:bodyPr>
          <a:lstStyle/>
          <a:p>
            <a:r>
              <a:rPr lang="en-US">
                <a:solidFill>
                  <a:srgbClr val="FFFFFF"/>
                </a:solidFill>
              </a:rPr>
              <a:t>Screen Time Balance</a:t>
            </a:r>
          </a:p>
        </p:txBody>
      </p:sp>
      <p:sp>
        <p:nvSpPr>
          <p:cNvPr id="3" name="Text Placeholder 2">
            <a:extLst>
              <a:ext uri="{FF2B5EF4-FFF2-40B4-BE49-F238E27FC236}">
                <a16:creationId xmlns:a16="http://schemas.microsoft.com/office/drawing/2014/main" id="{B5A6A4ED-86EE-348F-DF68-97636383CDF7}"/>
              </a:ext>
            </a:extLst>
          </p:cNvPr>
          <p:cNvSpPr>
            <a:spLocks noGrp="1"/>
          </p:cNvSpPr>
          <p:nvPr>
            <p:ph type="body" idx="1"/>
          </p:nvPr>
        </p:nvSpPr>
        <p:spPr>
          <a:xfrm>
            <a:off x="6654801" y="2568575"/>
            <a:ext cx="4451347" cy="1720850"/>
          </a:xfrm>
        </p:spPr>
        <p:txBody>
          <a:bodyPr vert="horz" lIns="91440" tIns="45720" rIns="91440" bIns="45720" rtlCol="0" anchor="ctr">
            <a:normAutofit/>
          </a:bodyPr>
          <a:lstStyle/>
          <a:p>
            <a:r>
              <a:rPr lang="en-US" i="0">
                <a:solidFill>
                  <a:srgbClr val="FFFFFF">
                    <a:alpha val="80000"/>
                  </a:srgbClr>
                </a:solidFill>
              </a:rPr>
              <a:t>The importance </a:t>
            </a:r>
          </a:p>
        </p:txBody>
      </p:sp>
      <p:cxnSp>
        <p:nvCxnSpPr>
          <p:cNvPr id="21" name="Straight Connector 20">
            <a:extLst>
              <a:ext uri="{FF2B5EF4-FFF2-40B4-BE49-F238E27FC236}">
                <a16:creationId xmlns:a16="http://schemas.microsoft.com/office/drawing/2014/main" id="{6C14D892-36B8-4065-9158-50C22E1E69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3429000"/>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1909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BD07B-A501-47BF-B2A5-83FFF8E5FAA3}"/>
              </a:ext>
            </a:extLst>
          </p:cNvPr>
          <p:cNvSpPr>
            <a:spLocks noGrp="1"/>
          </p:cNvSpPr>
          <p:nvPr>
            <p:ph type="title"/>
          </p:nvPr>
        </p:nvSpPr>
        <p:spPr/>
        <p:txBody>
          <a:bodyPr/>
          <a:lstStyle/>
          <a:p>
            <a:r>
              <a:rPr lang="en-US" dirty="0"/>
              <a:t>Why do we use social media &amp; technology?</a:t>
            </a:r>
          </a:p>
        </p:txBody>
      </p:sp>
      <p:graphicFrame>
        <p:nvGraphicFramePr>
          <p:cNvPr id="5" name="Content Placeholder 2">
            <a:extLst>
              <a:ext uri="{FF2B5EF4-FFF2-40B4-BE49-F238E27FC236}">
                <a16:creationId xmlns:a16="http://schemas.microsoft.com/office/drawing/2014/main" id="{CB09E6EC-94A9-84BF-136A-964D95A122A5}"/>
              </a:ext>
            </a:extLst>
          </p:cNvPr>
          <p:cNvGraphicFramePr>
            <a:graphicFrameLocks noGrp="1"/>
          </p:cNvGraphicFramePr>
          <p:nvPr>
            <p:ph idx="1"/>
          </p:nvPr>
        </p:nvGraphicFramePr>
        <p:xfrm>
          <a:off x="989400" y="1685925"/>
          <a:ext cx="10213200" cy="40401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80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4" name="Title 3">
            <a:extLst>
              <a:ext uri="{FF2B5EF4-FFF2-40B4-BE49-F238E27FC236}">
                <a16:creationId xmlns:a16="http://schemas.microsoft.com/office/drawing/2014/main" id="{B48161C2-FCD5-CDC3-9C80-F80E38B5EBB1}"/>
              </a:ext>
            </a:extLst>
          </p:cNvPr>
          <p:cNvSpPr>
            <a:spLocks noGrp="1"/>
          </p:cNvSpPr>
          <p:nvPr>
            <p:ph type="title"/>
          </p:nvPr>
        </p:nvSpPr>
        <p:spPr>
          <a:xfrm>
            <a:off x="1078100" y="542671"/>
            <a:ext cx="10026650" cy="1124202"/>
          </a:xfrm>
        </p:spPr>
        <p:txBody>
          <a:bodyPr wrap="square" anchor="ctr">
            <a:normAutofit/>
          </a:bodyPr>
          <a:lstStyle/>
          <a:p>
            <a:pPr algn="ctr"/>
            <a:r>
              <a:rPr lang="en-US" dirty="0"/>
              <a:t>What is Screen Time?</a:t>
            </a:r>
            <a:endParaRPr lang="en-US"/>
          </a:p>
        </p:txBody>
      </p:sp>
      <p:sp>
        <p:nvSpPr>
          <p:cNvPr id="13" name="Rectangle 12">
            <a:extLst>
              <a:ext uri="{FF2B5EF4-FFF2-40B4-BE49-F238E27FC236}">
                <a16:creationId xmlns:a16="http://schemas.microsoft.com/office/drawing/2014/main" id="{F883A8D1-ED1B-47A1-AA44-289C080EDD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52664"/>
            <a:ext cx="12192000" cy="4605336"/>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aphicFrame>
        <p:nvGraphicFramePr>
          <p:cNvPr id="7" name="Content Placeholder 4">
            <a:extLst>
              <a:ext uri="{FF2B5EF4-FFF2-40B4-BE49-F238E27FC236}">
                <a16:creationId xmlns:a16="http://schemas.microsoft.com/office/drawing/2014/main" id="{57392BFB-5F20-753A-3537-B945B28A0BD1}"/>
              </a:ext>
            </a:extLst>
          </p:cNvPr>
          <p:cNvGraphicFramePr>
            <a:graphicFrameLocks noGrp="1"/>
          </p:cNvGraphicFramePr>
          <p:nvPr>
            <p:ph idx="1"/>
            <p:extLst>
              <p:ext uri="{D42A27DB-BD31-4B8C-83A1-F6EECF244321}">
                <p14:modId xmlns:p14="http://schemas.microsoft.com/office/powerpoint/2010/main" val="680323319"/>
              </p:ext>
            </p:extLst>
          </p:nvPr>
        </p:nvGraphicFramePr>
        <p:xfrm>
          <a:off x="541338" y="2843212"/>
          <a:ext cx="11109674" cy="34721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46765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15" name="Group 14">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7"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6"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20" name="Rectangle 19">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99424AC-08F1-F616-F104-5AF5EEC79C79}"/>
              </a:ext>
            </a:extLst>
          </p:cNvPr>
          <p:cNvSpPr>
            <a:spLocks noGrp="1"/>
          </p:cNvSpPr>
          <p:nvPr>
            <p:ph type="title"/>
          </p:nvPr>
        </p:nvSpPr>
        <p:spPr>
          <a:xfrm>
            <a:off x="5537200" y="1508125"/>
            <a:ext cx="5568950" cy="2080825"/>
          </a:xfrm>
        </p:spPr>
        <p:txBody>
          <a:bodyPr vert="horz" lIns="91440" tIns="45720" rIns="91440" bIns="45720" rtlCol="0" anchor="b" anchorCtr="0">
            <a:normAutofit/>
          </a:bodyPr>
          <a:lstStyle/>
          <a:p>
            <a:r>
              <a:rPr lang="en-US" dirty="0"/>
              <a:t>Activity Time</a:t>
            </a:r>
          </a:p>
        </p:txBody>
      </p:sp>
      <p:sp>
        <p:nvSpPr>
          <p:cNvPr id="5" name="Text Placeholder 4">
            <a:extLst>
              <a:ext uri="{FF2B5EF4-FFF2-40B4-BE49-F238E27FC236}">
                <a16:creationId xmlns:a16="http://schemas.microsoft.com/office/drawing/2014/main" id="{75283A32-2C14-74D2-4DCE-EA75BBC6E68B}"/>
              </a:ext>
            </a:extLst>
          </p:cNvPr>
          <p:cNvSpPr>
            <a:spLocks noGrp="1"/>
          </p:cNvSpPr>
          <p:nvPr>
            <p:ph type="body" idx="1"/>
          </p:nvPr>
        </p:nvSpPr>
        <p:spPr>
          <a:xfrm>
            <a:off x="5537201" y="3757973"/>
            <a:ext cx="5568949" cy="2272950"/>
          </a:xfrm>
        </p:spPr>
        <p:txBody>
          <a:bodyPr vert="horz" lIns="91440" tIns="45720" rIns="91440" bIns="45720" rtlCol="0">
            <a:normAutofit/>
          </a:bodyPr>
          <a:lstStyle/>
          <a:p>
            <a:r>
              <a:rPr lang="en-US" i="0"/>
              <a:t>3min</a:t>
            </a:r>
          </a:p>
        </p:txBody>
      </p:sp>
      <p:pic>
        <p:nvPicPr>
          <p:cNvPr id="9" name="Graphic 8" descr="Stopwatch">
            <a:extLst>
              <a:ext uri="{FF2B5EF4-FFF2-40B4-BE49-F238E27FC236}">
                <a16:creationId xmlns:a16="http://schemas.microsoft.com/office/drawing/2014/main" id="{3772EF6A-436C-7984-441D-7140DC0C71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989" y="1764000"/>
            <a:ext cx="3330000" cy="3330000"/>
          </a:xfrm>
          <a:prstGeom prst="rect">
            <a:avLst/>
          </a:prstGeom>
        </p:spPr>
      </p:pic>
      <p:cxnSp>
        <p:nvCxnSpPr>
          <p:cNvPr id="22" name="Straight Connector 21">
            <a:extLst>
              <a:ext uri="{FF2B5EF4-FFF2-40B4-BE49-F238E27FC236}">
                <a16:creationId xmlns:a16="http://schemas.microsoft.com/office/drawing/2014/main" id="{69060615-B9D7-4C22-A01E-121566BF5E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25950" y="540000"/>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B68DA4C3-6EB8-49E8-8E9E-C8F58C3C7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86924" y="265081"/>
            <a:ext cx="1069728" cy="1002885"/>
            <a:chOff x="10786924" y="265081"/>
            <a:chExt cx="1069728" cy="1002885"/>
          </a:xfrm>
        </p:grpSpPr>
        <p:sp>
          <p:nvSpPr>
            <p:cNvPr id="25" name="Oval 24">
              <a:extLst>
                <a:ext uri="{FF2B5EF4-FFF2-40B4-BE49-F238E27FC236}">
                  <a16:creationId xmlns:a16="http://schemas.microsoft.com/office/drawing/2014/main" id="{71FAA839-7535-403D-B354-270C0A2E8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0826785" y="265081"/>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26" name="Group 25">
              <a:extLst>
                <a:ext uri="{FF2B5EF4-FFF2-40B4-BE49-F238E27FC236}">
                  <a16:creationId xmlns:a16="http://schemas.microsoft.com/office/drawing/2014/main" id="{405C7C88-4789-4310-AA9A-755EA0FC61F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3500000">
              <a:off x="11001196" y="412511"/>
              <a:ext cx="641183" cy="1069728"/>
              <a:chOff x="6484112" y="2967038"/>
              <a:chExt cx="641183" cy="1069728"/>
            </a:xfrm>
          </p:grpSpPr>
          <p:grpSp>
            <p:nvGrpSpPr>
              <p:cNvPr id="27" name="Group 26">
                <a:extLst>
                  <a:ext uri="{FF2B5EF4-FFF2-40B4-BE49-F238E27FC236}">
                    <a16:creationId xmlns:a16="http://schemas.microsoft.com/office/drawing/2014/main" id="{EFE8EF28-3FED-4818-BD2E-D218D9AB1DF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32" name="Freeform 68">
                  <a:extLst>
                    <a:ext uri="{FF2B5EF4-FFF2-40B4-BE49-F238E27FC236}">
                      <a16:creationId xmlns:a16="http://schemas.microsoft.com/office/drawing/2014/main" id="{30D4BA19-D8F4-4B13-BEBD-16B061CA98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69">
                  <a:extLst>
                    <a:ext uri="{FF2B5EF4-FFF2-40B4-BE49-F238E27FC236}">
                      <a16:creationId xmlns:a16="http://schemas.microsoft.com/office/drawing/2014/main" id="{725737BE-AB84-4984-857A-7CC4CC6D07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4" name="Line 70">
                  <a:extLst>
                    <a:ext uri="{FF2B5EF4-FFF2-40B4-BE49-F238E27FC236}">
                      <a16:creationId xmlns:a16="http://schemas.microsoft.com/office/drawing/2014/main" id="{50BA4883-80F8-4DF2-B9BD-D4500C1251E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8" name="Group 27">
                <a:extLst>
                  <a:ext uri="{FF2B5EF4-FFF2-40B4-BE49-F238E27FC236}">
                    <a16:creationId xmlns:a16="http://schemas.microsoft.com/office/drawing/2014/main" id="{9748E797-53C7-48D6-A500-223C3CFB7E0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29" name="Freeform 68">
                  <a:extLst>
                    <a:ext uri="{FF2B5EF4-FFF2-40B4-BE49-F238E27FC236}">
                      <a16:creationId xmlns:a16="http://schemas.microsoft.com/office/drawing/2014/main" id="{B3BC0047-74CA-4860-9BDD-0BC26F6510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69">
                  <a:extLst>
                    <a:ext uri="{FF2B5EF4-FFF2-40B4-BE49-F238E27FC236}">
                      <a16:creationId xmlns:a16="http://schemas.microsoft.com/office/drawing/2014/main" id="{3F8015CA-DE08-4541-ADF5-9D9402EFC1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1" name="Line 70">
                  <a:extLst>
                    <a:ext uri="{FF2B5EF4-FFF2-40B4-BE49-F238E27FC236}">
                      <a16:creationId xmlns:a16="http://schemas.microsoft.com/office/drawing/2014/main" id="{56E6EAC8-DC21-4209-8825-80E353DCF3C0}"/>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spTree>
    <p:extLst>
      <p:ext uri="{BB962C8B-B14F-4D97-AF65-F5344CB8AC3E}">
        <p14:creationId xmlns:p14="http://schemas.microsoft.com/office/powerpoint/2010/main" val="576430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itle 1">
            <a:extLst>
              <a:ext uri="{FF2B5EF4-FFF2-40B4-BE49-F238E27FC236}">
                <a16:creationId xmlns:a16="http://schemas.microsoft.com/office/drawing/2014/main" id="{CF887657-6E74-8BF2-E6F7-9481CD8DD4D6}"/>
              </a:ext>
            </a:extLst>
          </p:cNvPr>
          <p:cNvSpPr>
            <a:spLocks noGrp="1"/>
          </p:cNvSpPr>
          <p:nvPr>
            <p:ph type="title"/>
          </p:nvPr>
        </p:nvSpPr>
        <p:spPr>
          <a:xfrm>
            <a:off x="1078100" y="542671"/>
            <a:ext cx="10026650" cy="1124202"/>
          </a:xfrm>
        </p:spPr>
        <p:txBody>
          <a:bodyPr wrap="square" anchor="ctr">
            <a:normAutofit/>
          </a:bodyPr>
          <a:lstStyle/>
          <a:p>
            <a:pPr algn="ctr"/>
            <a:r>
              <a:rPr lang="en-US" dirty="0"/>
              <a:t>Excessive Screen Time can cause the Following </a:t>
            </a:r>
            <a:endParaRPr lang="en-US"/>
          </a:p>
        </p:txBody>
      </p:sp>
      <p:sp>
        <p:nvSpPr>
          <p:cNvPr id="18" name="Rectangle 17">
            <a:extLst>
              <a:ext uri="{FF2B5EF4-FFF2-40B4-BE49-F238E27FC236}">
                <a16:creationId xmlns:a16="http://schemas.microsoft.com/office/drawing/2014/main" id="{F883A8D1-ED1B-47A1-AA44-289C080EDD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52664"/>
            <a:ext cx="12192000" cy="4605336"/>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aphicFrame>
        <p:nvGraphicFramePr>
          <p:cNvPr id="5" name="Content Placeholder 2">
            <a:extLst>
              <a:ext uri="{FF2B5EF4-FFF2-40B4-BE49-F238E27FC236}">
                <a16:creationId xmlns:a16="http://schemas.microsoft.com/office/drawing/2014/main" id="{14BC2CBC-6F0C-6BCF-F5F7-45AAB280CD0E}"/>
              </a:ext>
            </a:extLst>
          </p:cNvPr>
          <p:cNvGraphicFramePr>
            <a:graphicFrameLocks noGrp="1"/>
          </p:cNvGraphicFramePr>
          <p:nvPr>
            <p:ph idx="1"/>
            <p:extLst>
              <p:ext uri="{D42A27DB-BD31-4B8C-83A1-F6EECF244321}">
                <p14:modId xmlns:p14="http://schemas.microsoft.com/office/powerpoint/2010/main" val="570255688"/>
              </p:ext>
            </p:extLst>
          </p:nvPr>
        </p:nvGraphicFramePr>
        <p:xfrm>
          <a:off x="541338" y="2843212"/>
          <a:ext cx="11109674" cy="34721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94174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27859A-20A0-4856-533C-0453D7F49DB9}"/>
              </a:ext>
            </a:extLst>
          </p:cNvPr>
          <p:cNvSpPr>
            <a:spLocks noGrp="1"/>
          </p:cNvSpPr>
          <p:nvPr>
            <p:ph type="title"/>
          </p:nvPr>
        </p:nvSpPr>
        <p:spPr>
          <a:xfrm>
            <a:off x="989400" y="396000"/>
            <a:ext cx="10213200" cy="1119600"/>
          </a:xfrm>
        </p:spPr>
        <p:txBody>
          <a:bodyPr>
            <a:normAutofit/>
          </a:bodyPr>
          <a:lstStyle/>
          <a:p>
            <a:pPr algn="ctr"/>
            <a:r>
              <a:rPr lang="en-US" dirty="0"/>
              <a:t>Ways to create balance</a:t>
            </a:r>
            <a:endParaRPr lang="en-US"/>
          </a:p>
        </p:txBody>
      </p:sp>
      <p:cxnSp>
        <p:nvCxnSpPr>
          <p:cNvPr id="11" name="Straight Connector 10">
            <a:extLst>
              <a:ext uri="{FF2B5EF4-FFF2-40B4-BE49-F238E27FC236}">
                <a16:creationId xmlns:a16="http://schemas.microsoft.com/office/drawing/2014/main" id="{D9BF9BF3-7E9D-458B-A5D2-E730C5FFD0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19649" y="1893832"/>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4" name="Content Placeholder 2">
            <a:extLst>
              <a:ext uri="{FF2B5EF4-FFF2-40B4-BE49-F238E27FC236}">
                <a16:creationId xmlns:a16="http://schemas.microsoft.com/office/drawing/2014/main" id="{6357A001-8457-0C82-C9CD-11FA4D301226}"/>
              </a:ext>
            </a:extLst>
          </p:cNvPr>
          <p:cNvGraphicFramePr>
            <a:graphicFrameLocks noGrp="1"/>
          </p:cNvGraphicFramePr>
          <p:nvPr>
            <p:ph idx="1"/>
            <p:extLst>
              <p:ext uri="{D42A27DB-BD31-4B8C-83A1-F6EECF244321}">
                <p14:modId xmlns:p14="http://schemas.microsoft.com/office/powerpoint/2010/main" val="3930156863"/>
              </p:ext>
            </p:extLst>
          </p:nvPr>
        </p:nvGraphicFramePr>
        <p:xfrm>
          <a:off x="1079400" y="2057403"/>
          <a:ext cx="10464900" cy="37115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478161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19" name="Group 18">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21"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20"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24" name="Rectangle 23">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ight bulb on yellow background with sketched light beams and cord">
            <a:extLst>
              <a:ext uri="{FF2B5EF4-FFF2-40B4-BE49-F238E27FC236}">
                <a16:creationId xmlns:a16="http://schemas.microsoft.com/office/drawing/2014/main" id="{7177C806-9361-99AF-F0B7-90DF48D39833}"/>
              </a:ext>
            </a:extLst>
          </p:cNvPr>
          <p:cNvPicPr>
            <a:picLocks noChangeAspect="1"/>
          </p:cNvPicPr>
          <p:nvPr/>
        </p:nvPicPr>
        <p:blipFill rotWithShape="1">
          <a:blip r:embed="rId3"/>
          <a:srcRect t="8537"/>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6" name="Rectangle 25">
            <a:extLst>
              <a:ext uri="{FF2B5EF4-FFF2-40B4-BE49-F238E27FC236}">
                <a16:creationId xmlns:a16="http://schemas.microsoft.com/office/drawing/2014/main" id="{DCFCE6BC-4706-49A2-816A-A44669F98A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48637" y="1"/>
            <a:ext cx="8894726" cy="6858000"/>
          </a:xfrm>
          <a:prstGeom prst="rect">
            <a:avLst/>
          </a:prstGeom>
          <a:gradFill flip="none" rotWithShape="1">
            <a:gsLst>
              <a:gs pos="0">
                <a:srgbClr val="000000">
                  <a:alpha val="34902"/>
                </a:srgbClr>
              </a:gs>
              <a:gs pos="80000">
                <a:srgbClr val="000000">
                  <a:alpha val="0"/>
                </a:srgbClr>
              </a:gs>
              <a:gs pos="51000">
                <a:srgbClr val="000000">
                  <a:alpha val="2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1A74CE5F-D72C-08CB-949F-22F254DC06AF}"/>
              </a:ext>
            </a:extLst>
          </p:cNvPr>
          <p:cNvSpPr>
            <a:spLocks noGrp="1"/>
          </p:cNvSpPr>
          <p:nvPr>
            <p:ph type="title"/>
          </p:nvPr>
        </p:nvSpPr>
        <p:spPr>
          <a:xfrm>
            <a:off x="2107200" y="1096965"/>
            <a:ext cx="7977600" cy="2085696"/>
          </a:xfrm>
        </p:spPr>
        <p:txBody>
          <a:bodyPr vert="horz" lIns="91440" tIns="45720" rIns="91440" bIns="45720" rtlCol="0" anchor="b" anchorCtr="0">
            <a:normAutofit/>
          </a:bodyPr>
          <a:lstStyle/>
          <a:p>
            <a:pPr algn="ctr"/>
            <a:r>
              <a:rPr lang="en-US" sz="4800">
                <a:solidFill>
                  <a:srgbClr val="FFFFFF"/>
                </a:solidFill>
              </a:rPr>
              <a:t>Food for thought…</a:t>
            </a:r>
          </a:p>
        </p:txBody>
      </p:sp>
      <p:cxnSp>
        <p:nvCxnSpPr>
          <p:cNvPr id="28" name="Straight Connector 27">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69087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28330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13" name="Group 12">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5"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4"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18" name="Rectangle 17">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Video 5" descr="Neon Pink Question Mark">
            <a:extLst>
              <a:ext uri="{FF2B5EF4-FFF2-40B4-BE49-F238E27FC236}">
                <a16:creationId xmlns:a16="http://schemas.microsoft.com/office/drawing/2014/main" id="{48088E2B-33A9-B6D9-7CCA-C89F60F4F60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1" b="283"/>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0" name="Rectangle 19">
            <a:extLst>
              <a:ext uri="{FF2B5EF4-FFF2-40B4-BE49-F238E27FC236}">
                <a16:creationId xmlns:a16="http://schemas.microsoft.com/office/drawing/2014/main" id="{DCFCE6BC-4706-49A2-816A-A44669F98A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48637" y="1"/>
            <a:ext cx="8894726" cy="6858000"/>
          </a:xfrm>
          <a:prstGeom prst="rect">
            <a:avLst/>
          </a:prstGeom>
          <a:gradFill flip="none" rotWithShape="1">
            <a:gsLst>
              <a:gs pos="0">
                <a:srgbClr val="000000">
                  <a:alpha val="34902"/>
                </a:srgbClr>
              </a:gs>
              <a:gs pos="80000">
                <a:srgbClr val="000000">
                  <a:alpha val="0"/>
                </a:srgbClr>
              </a:gs>
              <a:gs pos="51000">
                <a:srgbClr val="000000">
                  <a:alpha val="2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itle 3">
            <a:extLst>
              <a:ext uri="{FF2B5EF4-FFF2-40B4-BE49-F238E27FC236}">
                <a16:creationId xmlns:a16="http://schemas.microsoft.com/office/drawing/2014/main" id="{5B902117-1F31-5A8A-59D0-86178B709BB6}"/>
              </a:ext>
            </a:extLst>
          </p:cNvPr>
          <p:cNvSpPr>
            <a:spLocks noGrp="1"/>
          </p:cNvSpPr>
          <p:nvPr>
            <p:ph type="title"/>
          </p:nvPr>
        </p:nvSpPr>
        <p:spPr>
          <a:xfrm>
            <a:off x="2107200" y="1096965"/>
            <a:ext cx="7977600" cy="2085696"/>
          </a:xfrm>
        </p:spPr>
        <p:txBody>
          <a:bodyPr vert="horz" lIns="91440" tIns="45720" rIns="91440" bIns="45720" rtlCol="0" anchor="b" anchorCtr="0">
            <a:normAutofit/>
          </a:bodyPr>
          <a:lstStyle/>
          <a:p>
            <a:pPr algn="ctr"/>
            <a:r>
              <a:rPr lang="en-US" sz="4800">
                <a:solidFill>
                  <a:srgbClr val="FFFFFF"/>
                </a:solidFill>
              </a:rPr>
              <a:t>Questions?</a:t>
            </a:r>
          </a:p>
        </p:txBody>
      </p:sp>
      <p:cxnSp>
        <p:nvCxnSpPr>
          <p:cNvPr id="22" name="Straight Connector 21">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69087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542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F6FB1B-E22A-3587-30A4-E25CD85A30B7}"/>
              </a:ext>
            </a:extLst>
          </p:cNvPr>
          <p:cNvSpPr>
            <a:spLocks noGrp="1"/>
          </p:cNvSpPr>
          <p:nvPr>
            <p:ph type="title"/>
          </p:nvPr>
        </p:nvSpPr>
        <p:spPr>
          <a:xfrm>
            <a:off x="990000" y="536575"/>
            <a:ext cx="4078800" cy="1453003"/>
          </a:xfrm>
        </p:spPr>
        <p:txBody>
          <a:bodyPr wrap="square" anchor="b">
            <a:normAutofit/>
          </a:bodyPr>
          <a:lstStyle/>
          <a:p>
            <a:pPr algn="ctr"/>
            <a:r>
              <a:rPr lang="en-US" dirty="0"/>
              <a:t>Contact Information</a:t>
            </a:r>
            <a:endParaRPr lang="en-US"/>
          </a:p>
        </p:txBody>
      </p:sp>
      <p:cxnSp>
        <p:nvCxnSpPr>
          <p:cNvPr id="11" name="Straight Connector 10">
            <a:extLst>
              <a:ext uri="{FF2B5EF4-FFF2-40B4-BE49-F238E27FC236}">
                <a16:creationId xmlns:a16="http://schemas.microsoft.com/office/drawing/2014/main" id="{76D745DA-D03E-47A2-9936-01C39D51A4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59400"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1E021D8F-17DE-FC0D-6ACB-0F3D92FE6D5F}"/>
              </a:ext>
            </a:extLst>
          </p:cNvPr>
          <p:cNvSpPr>
            <a:spLocks noGrp="1"/>
          </p:cNvSpPr>
          <p:nvPr>
            <p:ph idx="1"/>
          </p:nvPr>
        </p:nvSpPr>
        <p:spPr>
          <a:xfrm>
            <a:off x="990000" y="2877018"/>
            <a:ext cx="4078800" cy="2901482"/>
          </a:xfrm>
        </p:spPr>
        <p:txBody>
          <a:bodyPr>
            <a:normAutofit/>
          </a:bodyPr>
          <a:lstStyle/>
          <a:p>
            <a:r>
              <a:rPr lang="en-US" dirty="0"/>
              <a:t>Email: </a:t>
            </a:r>
            <a:r>
              <a:rPr lang="en-US" dirty="0">
                <a:hlinkClick r:id="rId3"/>
              </a:rPr>
              <a:t>info@simplybloombda.com</a:t>
            </a:r>
            <a:r>
              <a:rPr lang="en-US" dirty="0"/>
              <a:t>   </a:t>
            </a:r>
          </a:p>
          <a:p>
            <a:r>
              <a:rPr lang="en-US" dirty="0"/>
              <a:t>Tel: 441-519-8024</a:t>
            </a:r>
          </a:p>
          <a:p>
            <a:r>
              <a:rPr lang="en-US" dirty="0"/>
              <a:t>Website: </a:t>
            </a:r>
            <a:r>
              <a:rPr lang="en-US" dirty="0">
                <a:hlinkClick r:id="rId4"/>
              </a:rPr>
              <a:t>www.simplybloombda.com</a:t>
            </a:r>
            <a:r>
              <a:rPr lang="en-US" dirty="0"/>
              <a:t> </a:t>
            </a:r>
          </a:p>
        </p:txBody>
      </p:sp>
      <p:pic>
        <p:nvPicPr>
          <p:cNvPr id="8" name="Picture 4" descr="Colourful envelopes">
            <a:extLst>
              <a:ext uri="{FF2B5EF4-FFF2-40B4-BE49-F238E27FC236}">
                <a16:creationId xmlns:a16="http://schemas.microsoft.com/office/drawing/2014/main" id="{DC99AC15-8F8B-1432-9175-75269CC88489}"/>
              </a:ext>
            </a:extLst>
          </p:cNvPr>
          <p:cNvPicPr>
            <a:picLocks noChangeAspect="1"/>
          </p:cNvPicPr>
          <p:nvPr/>
        </p:nvPicPr>
        <p:blipFill rotWithShape="1">
          <a:blip r:embed="rId5"/>
          <a:srcRect l="21092" r="19423" b="-1"/>
          <a:stretch/>
        </p:blipFill>
        <p:spPr>
          <a:xfrm>
            <a:off x="6080462" y="10"/>
            <a:ext cx="6111538" cy="6857990"/>
          </a:xfrm>
          <a:prstGeom prst="rect">
            <a:avLst/>
          </a:prstGeom>
        </p:spPr>
      </p:pic>
    </p:spTree>
    <p:extLst>
      <p:ext uri="{BB962C8B-B14F-4D97-AF65-F5344CB8AC3E}">
        <p14:creationId xmlns:p14="http://schemas.microsoft.com/office/powerpoint/2010/main" val="3442744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14" name="Group 13">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19" name="Rectangle 18">
            <a:extLst>
              <a:ext uri="{FF2B5EF4-FFF2-40B4-BE49-F238E27FC236}">
                <a16:creationId xmlns:a16="http://schemas.microsoft.com/office/drawing/2014/main" id="{72C53508-B3F0-4B95-A7BB-3FB94033C4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BB5713-56ED-105E-A92B-383180C8DC32}"/>
              </a:ext>
            </a:extLst>
          </p:cNvPr>
          <p:cNvSpPr>
            <a:spLocks noGrp="1"/>
          </p:cNvSpPr>
          <p:nvPr>
            <p:ph type="title"/>
          </p:nvPr>
        </p:nvSpPr>
        <p:spPr>
          <a:xfrm>
            <a:off x="7113600" y="1311279"/>
            <a:ext cx="4060800" cy="2049502"/>
          </a:xfrm>
        </p:spPr>
        <p:txBody>
          <a:bodyPr vert="horz" lIns="91440" tIns="45720" rIns="91440" bIns="45720" rtlCol="0" anchor="b" anchorCtr="0">
            <a:normAutofit/>
          </a:bodyPr>
          <a:lstStyle/>
          <a:p>
            <a:r>
              <a:rPr lang="en-US" sz="4400" dirty="0"/>
              <a:t>The Power of Digital Influence </a:t>
            </a:r>
          </a:p>
        </p:txBody>
      </p:sp>
      <p:sp>
        <p:nvSpPr>
          <p:cNvPr id="4" name="Text Placeholder 3">
            <a:extLst>
              <a:ext uri="{FF2B5EF4-FFF2-40B4-BE49-F238E27FC236}">
                <a16:creationId xmlns:a16="http://schemas.microsoft.com/office/drawing/2014/main" id="{94B67DC5-BA8B-02D6-6281-D025D1AA33AE}"/>
              </a:ext>
            </a:extLst>
          </p:cNvPr>
          <p:cNvSpPr>
            <a:spLocks noGrp="1"/>
          </p:cNvSpPr>
          <p:nvPr>
            <p:ph type="body" idx="1"/>
          </p:nvPr>
        </p:nvSpPr>
        <p:spPr>
          <a:xfrm>
            <a:off x="7113600" y="3513077"/>
            <a:ext cx="4060800" cy="2014088"/>
          </a:xfrm>
        </p:spPr>
        <p:txBody>
          <a:bodyPr vert="horz" lIns="91440" tIns="45720" rIns="91440" bIns="45720" rtlCol="0">
            <a:normAutofit/>
          </a:bodyPr>
          <a:lstStyle/>
          <a:p>
            <a:r>
              <a:rPr lang="en-US" i="0" dirty="0"/>
              <a:t>Technology has changed the way we view the world </a:t>
            </a:r>
          </a:p>
        </p:txBody>
      </p:sp>
      <p:pic>
        <p:nvPicPr>
          <p:cNvPr id="8" name="Graphic 7" descr="Smart Phone">
            <a:extLst>
              <a:ext uri="{FF2B5EF4-FFF2-40B4-BE49-F238E27FC236}">
                <a16:creationId xmlns:a16="http://schemas.microsoft.com/office/drawing/2014/main" id="{9C95F695-708B-F388-382F-B5AF7BCAC9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989" y="930894"/>
            <a:ext cx="4996212" cy="4996212"/>
          </a:xfrm>
          <a:prstGeom prst="rect">
            <a:avLst/>
          </a:prstGeom>
        </p:spPr>
      </p:pic>
      <p:cxnSp>
        <p:nvCxnSpPr>
          <p:cNvPr id="21" name="Straight Connector 20">
            <a:extLst>
              <a:ext uri="{FF2B5EF4-FFF2-40B4-BE49-F238E27FC236}">
                <a16:creationId xmlns:a16="http://schemas.microsoft.com/office/drawing/2014/main" id="{58EBA113-6605-4291-A31D-0BEA2EFFB5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540000"/>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7DC925D4-A222-4AF4-B410-4AFDEE4557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8100000" flipH="1">
            <a:off x="6674373" y="402322"/>
            <a:ext cx="641183" cy="1069728"/>
            <a:chOff x="6484112" y="2967038"/>
            <a:chExt cx="641183" cy="1069728"/>
          </a:xfrm>
        </p:grpSpPr>
        <p:grpSp>
          <p:nvGrpSpPr>
            <p:cNvPr id="24" name="Group 23">
              <a:extLst>
                <a:ext uri="{FF2B5EF4-FFF2-40B4-BE49-F238E27FC236}">
                  <a16:creationId xmlns:a16="http://schemas.microsoft.com/office/drawing/2014/main" id="{0DBBB94E-15E5-42D1-A617-70B91FC06DD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29" name="Freeform 68">
                <a:extLst>
                  <a:ext uri="{FF2B5EF4-FFF2-40B4-BE49-F238E27FC236}">
                    <a16:creationId xmlns:a16="http://schemas.microsoft.com/office/drawing/2014/main" id="{2C81B35A-4CE9-4440-B050-12A299FA65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69">
                <a:extLst>
                  <a:ext uri="{FF2B5EF4-FFF2-40B4-BE49-F238E27FC236}">
                    <a16:creationId xmlns:a16="http://schemas.microsoft.com/office/drawing/2014/main" id="{A0D17983-4044-441A-ADBD-E035D9AE7E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1" name="Line 70">
                <a:extLst>
                  <a:ext uri="{FF2B5EF4-FFF2-40B4-BE49-F238E27FC236}">
                    <a16:creationId xmlns:a16="http://schemas.microsoft.com/office/drawing/2014/main" id="{19F1FD06-FDAD-4A4F-BFA2-40C00615ED52}"/>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5" name="Group 24">
              <a:extLst>
                <a:ext uri="{FF2B5EF4-FFF2-40B4-BE49-F238E27FC236}">
                  <a16:creationId xmlns:a16="http://schemas.microsoft.com/office/drawing/2014/main" id="{7EFDE4C0-4728-4BFA-AB30-F128558D043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26" name="Freeform 68">
                <a:extLst>
                  <a:ext uri="{FF2B5EF4-FFF2-40B4-BE49-F238E27FC236}">
                    <a16:creationId xmlns:a16="http://schemas.microsoft.com/office/drawing/2014/main" id="{1D506130-A061-4892-B4AB-FC514FF04A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69">
                <a:extLst>
                  <a:ext uri="{FF2B5EF4-FFF2-40B4-BE49-F238E27FC236}">
                    <a16:creationId xmlns:a16="http://schemas.microsoft.com/office/drawing/2014/main" id="{49AD3E33-5B3A-488D-9055-A66F489647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8" name="Line 70">
                <a:extLst>
                  <a:ext uri="{FF2B5EF4-FFF2-40B4-BE49-F238E27FC236}">
                    <a16:creationId xmlns:a16="http://schemas.microsoft.com/office/drawing/2014/main" id="{A5CE7C61-384B-4565-8779-29E91BEF4C57}"/>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33" name="Group 32">
            <a:extLst>
              <a:ext uri="{FF2B5EF4-FFF2-40B4-BE49-F238E27FC236}">
                <a16:creationId xmlns:a16="http://schemas.microsoft.com/office/drawing/2014/main" id="{5EE5DB50-1341-4A9E-A206-967EBBDE44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8900000" flipH="1">
            <a:off x="11020476" y="5368081"/>
            <a:ext cx="641183" cy="1069728"/>
            <a:chOff x="6484112" y="2967038"/>
            <a:chExt cx="641183" cy="1069728"/>
          </a:xfrm>
        </p:grpSpPr>
        <p:grpSp>
          <p:nvGrpSpPr>
            <p:cNvPr id="34" name="Group 33">
              <a:extLst>
                <a:ext uri="{FF2B5EF4-FFF2-40B4-BE49-F238E27FC236}">
                  <a16:creationId xmlns:a16="http://schemas.microsoft.com/office/drawing/2014/main" id="{19A84626-F20C-4555-AFAF-1A2B70D3D9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39" name="Freeform 68">
                <a:extLst>
                  <a:ext uri="{FF2B5EF4-FFF2-40B4-BE49-F238E27FC236}">
                    <a16:creationId xmlns:a16="http://schemas.microsoft.com/office/drawing/2014/main" id="{561A2DEB-32E0-497B-AFF5-12455326DC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69">
                <a:extLst>
                  <a:ext uri="{FF2B5EF4-FFF2-40B4-BE49-F238E27FC236}">
                    <a16:creationId xmlns:a16="http://schemas.microsoft.com/office/drawing/2014/main" id="{F74C0FA4-7280-478C-9F0A-5C44367405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1" name="Line 70">
                <a:extLst>
                  <a:ext uri="{FF2B5EF4-FFF2-40B4-BE49-F238E27FC236}">
                    <a16:creationId xmlns:a16="http://schemas.microsoft.com/office/drawing/2014/main" id="{6055EE13-719B-42CB-B390-656E3D7ED4B1}"/>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5" name="Group 34">
              <a:extLst>
                <a:ext uri="{FF2B5EF4-FFF2-40B4-BE49-F238E27FC236}">
                  <a16:creationId xmlns:a16="http://schemas.microsoft.com/office/drawing/2014/main" id="{0AFE4A8F-11DC-406B-81CA-1EFF5D00CE5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36" name="Freeform 68">
                <a:extLst>
                  <a:ext uri="{FF2B5EF4-FFF2-40B4-BE49-F238E27FC236}">
                    <a16:creationId xmlns:a16="http://schemas.microsoft.com/office/drawing/2014/main" id="{1220809B-3187-4A4E-B1B4-931C71836C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69">
                <a:extLst>
                  <a:ext uri="{FF2B5EF4-FFF2-40B4-BE49-F238E27FC236}">
                    <a16:creationId xmlns:a16="http://schemas.microsoft.com/office/drawing/2014/main" id="{FA8BADC2-4522-4CCB-B068-9C3AC1F1EF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8" name="Line 70">
                <a:extLst>
                  <a:ext uri="{FF2B5EF4-FFF2-40B4-BE49-F238E27FC236}">
                    <a16:creationId xmlns:a16="http://schemas.microsoft.com/office/drawing/2014/main" id="{8507DFE2-C18B-40C2-A945-EFDD0D8EC93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1110098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3268346D-5E77-4906-AC8D-57FB88F11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778826-B5D9-5A34-AD8C-8EFDCEDDC7EA}"/>
              </a:ext>
            </a:extLst>
          </p:cNvPr>
          <p:cNvSpPr>
            <a:spLocks noGrp="1"/>
          </p:cNvSpPr>
          <p:nvPr>
            <p:ph type="title"/>
          </p:nvPr>
        </p:nvSpPr>
        <p:spPr>
          <a:xfrm>
            <a:off x="7112369" y="395297"/>
            <a:ext cx="4078800" cy="1594282"/>
          </a:xfrm>
        </p:spPr>
        <p:txBody>
          <a:bodyPr wrap="square" anchor="b">
            <a:normAutofit/>
          </a:bodyPr>
          <a:lstStyle/>
          <a:p>
            <a:pPr algn="ctr"/>
            <a:r>
              <a:rPr lang="en-US"/>
              <a:t>3 R’s of Digital Influence</a:t>
            </a:r>
          </a:p>
        </p:txBody>
      </p:sp>
      <p:pic>
        <p:nvPicPr>
          <p:cNvPr id="14" name="Picture 4" descr="Light reflection in a lens">
            <a:extLst>
              <a:ext uri="{FF2B5EF4-FFF2-40B4-BE49-F238E27FC236}">
                <a16:creationId xmlns:a16="http://schemas.microsoft.com/office/drawing/2014/main" id="{F3DBB148-B2AE-3043-633A-4513F2B51CC0}"/>
              </a:ext>
            </a:extLst>
          </p:cNvPr>
          <p:cNvPicPr>
            <a:picLocks noChangeAspect="1"/>
          </p:cNvPicPr>
          <p:nvPr/>
        </p:nvPicPr>
        <p:blipFill rotWithShape="1">
          <a:blip r:embed="rId3"/>
          <a:srcRect l="13416" r="27098" b="-1"/>
          <a:stretch/>
        </p:blipFill>
        <p:spPr>
          <a:xfrm>
            <a:off x="20" y="10"/>
            <a:ext cx="6111518" cy="6857990"/>
          </a:xfrm>
          <a:prstGeom prst="rect">
            <a:avLst/>
          </a:prstGeom>
        </p:spPr>
      </p:pic>
      <p:cxnSp>
        <p:nvCxnSpPr>
          <p:cNvPr id="15" name="Straight Connector 10">
            <a:extLst>
              <a:ext uri="{FF2B5EF4-FFF2-40B4-BE49-F238E27FC236}">
                <a16:creationId xmlns:a16="http://schemas.microsoft.com/office/drawing/2014/main" id="{4CBC1FDF-AE13-4731-B38F-2761BDFDBB0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81769"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EC90020-0D3A-C065-0566-8BE050B88779}"/>
              </a:ext>
            </a:extLst>
          </p:cNvPr>
          <p:cNvSpPr>
            <a:spLocks noGrp="1"/>
          </p:cNvSpPr>
          <p:nvPr>
            <p:ph idx="1"/>
          </p:nvPr>
        </p:nvSpPr>
        <p:spPr>
          <a:xfrm>
            <a:off x="7112369" y="2877018"/>
            <a:ext cx="4078800" cy="2901482"/>
          </a:xfrm>
        </p:spPr>
        <p:txBody>
          <a:bodyPr>
            <a:normAutofit/>
          </a:bodyPr>
          <a:lstStyle/>
          <a:p>
            <a:r>
              <a:rPr lang="en-US" dirty="0"/>
              <a:t>Reach </a:t>
            </a:r>
          </a:p>
          <a:p>
            <a:r>
              <a:rPr lang="en-US" dirty="0"/>
              <a:t>Relevance </a:t>
            </a:r>
          </a:p>
          <a:p>
            <a:r>
              <a:rPr lang="en-US" dirty="0"/>
              <a:t>Resonance </a:t>
            </a:r>
          </a:p>
        </p:txBody>
      </p:sp>
    </p:spTree>
    <p:extLst>
      <p:ext uri="{BB962C8B-B14F-4D97-AF65-F5344CB8AC3E}">
        <p14:creationId xmlns:p14="http://schemas.microsoft.com/office/powerpoint/2010/main" val="1488761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68346D-5E77-4906-AC8D-57FB88F11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DC6052-B016-E518-B3E0-80933E77D294}"/>
              </a:ext>
            </a:extLst>
          </p:cNvPr>
          <p:cNvSpPr>
            <a:spLocks noGrp="1"/>
          </p:cNvSpPr>
          <p:nvPr>
            <p:ph type="title"/>
          </p:nvPr>
        </p:nvSpPr>
        <p:spPr>
          <a:xfrm>
            <a:off x="7112369" y="395297"/>
            <a:ext cx="4078800" cy="1594282"/>
          </a:xfrm>
        </p:spPr>
        <p:txBody>
          <a:bodyPr wrap="square" anchor="b">
            <a:normAutofit/>
          </a:bodyPr>
          <a:lstStyle/>
          <a:p>
            <a:pPr algn="ctr"/>
            <a:r>
              <a:rPr lang="en-US" dirty="0"/>
              <a:t>Elements of Digital Influence</a:t>
            </a:r>
          </a:p>
        </p:txBody>
      </p:sp>
      <p:pic>
        <p:nvPicPr>
          <p:cNvPr id="5" name="Picture 4" descr="Person with idea concept">
            <a:extLst>
              <a:ext uri="{FF2B5EF4-FFF2-40B4-BE49-F238E27FC236}">
                <a16:creationId xmlns:a16="http://schemas.microsoft.com/office/drawing/2014/main" id="{B9AF7B88-7910-FD98-359C-4E2F8D70E428}"/>
              </a:ext>
            </a:extLst>
          </p:cNvPr>
          <p:cNvPicPr>
            <a:picLocks noChangeAspect="1"/>
          </p:cNvPicPr>
          <p:nvPr/>
        </p:nvPicPr>
        <p:blipFill rotWithShape="1">
          <a:blip r:embed="rId3"/>
          <a:srcRect l="24489" r="16026" b="-1"/>
          <a:stretch/>
        </p:blipFill>
        <p:spPr>
          <a:xfrm>
            <a:off x="20" y="10"/>
            <a:ext cx="6111518" cy="6857990"/>
          </a:xfrm>
          <a:prstGeom prst="rect">
            <a:avLst/>
          </a:prstGeom>
        </p:spPr>
      </p:pic>
      <p:cxnSp>
        <p:nvCxnSpPr>
          <p:cNvPr id="11" name="Straight Connector 10">
            <a:extLst>
              <a:ext uri="{FF2B5EF4-FFF2-40B4-BE49-F238E27FC236}">
                <a16:creationId xmlns:a16="http://schemas.microsoft.com/office/drawing/2014/main" id="{4CBC1FDF-AE13-4731-B38F-2761BDFDBB0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81769"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1482A5F-FD57-7F86-BBA5-6863C6678355}"/>
              </a:ext>
            </a:extLst>
          </p:cNvPr>
          <p:cNvSpPr>
            <a:spLocks noGrp="1"/>
          </p:cNvSpPr>
          <p:nvPr>
            <p:ph idx="1"/>
          </p:nvPr>
        </p:nvSpPr>
        <p:spPr>
          <a:xfrm>
            <a:off x="7112369" y="2877018"/>
            <a:ext cx="4078800" cy="2901482"/>
          </a:xfrm>
        </p:spPr>
        <p:txBody>
          <a:bodyPr>
            <a:normAutofit/>
          </a:bodyPr>
          <a:lstStyle/>
          <a:p>
            <a:pPr>
              <a:lnSpc>
                <a:spcPct val="140000"/>
              </a:lnSpc>
            </a:pPr>
            <a:r>
              <a:rPr lang="en-US" sz="1700" dirty="0"/>
              <a:t>Creating an effect </a:t>
            </a:r>
          </a:p>
          <a:p>
            <a:pPr>
              <a:lnSpc>
                <a:spcPct val="140000"/>
              </a:lnSpc>
            </a:pPr>
            <a:r>
              <a:rPr lang="en-US" sz="1700" dirty="0"/>
              <a:t>Change opinions </a:t>
            </a:r>
          </a:p>
          <a:p>
            <a:pPr>
              <a:lnSpc>
                <a:spcPct val="140000"/>
              </a:lnSpc>
            </a:pPr>
            <a:r>
              <a:rPr lang="en-US" sz="1700" dirty="0"/>
              <a:t>Influence </a:t>
            </a:r>
            <a:r>
              <a:rPr lang="en-US" sz="1700" dirty="0" err="1"/>
              <a:t>behaviours</a:t>
            </a:r>
            <a:r>
              <a:rPr lang="en-US" sz="1700" dirty="0"/>
              <a:t> </a:t>
            </a:r>
          </a:p>
          <a:p>
            <a:pPr>
              <a:lnSpc>
                <a:spcPct val="140000"/>
              </a:lnSpc>
            </a:pPr>
            <a:r>
              <a:rPr lang="en-US" sz="1700" dirty="0"/>
              <a:t>Impact existing ideologies </a:t>
            </a:r>
          </a:p>
          <a:p>
            <a:pPr>
              <a:lnSpc>
                <a:spcPct val="140000"/>
              </a:lnSpc>
            </a:pPr>
            <a:r>
              <a:rPr lang="en-US" sz="1700" dirty="0"/>
              <a:t>Influence actions</a:t>
            </a:r>
          </a:p>
          <a:p>
            <a:pPr>
              <a:lnSpc>
                <a:spcPct val="140000"/>
              </a:lnSpc>
            </a:pPr>
            <a:r>
              <a:rPr lang="en-US" sz="1700" dirty="0"/>
              <a:t>Persuade decision making </a:t>
            </a:r>
          </a:p>
        </p:txBody>
      </p:sp>
    </p:spTree>
    <p:extLst>
      <p:ext uri="{BB962C8B-B14F-4D97-AF65-F5344CB8AC3E}">
        <p14:creationId xmlns:p14="http://schemas.microsoft.com/office/powerpoint/2010/main" val="319546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50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50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50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9424AC-08F1-F616-F104-5AF5EEC79C79}"/>
              </a:ext>
            </a:extLst>
          </p:cNvPr>
          <p:cNvSpPr>
            <a:spLocks noGrp="1"/>
          </p:cNvSpPr>
          <p:nvPr>
            <p:ph type="title"/>
          </p:nvPr>
        </p:nvSpPr>
        <p:spPr>
          <a:xfrm>
            <a:off x="5537200" y="1508125"/>
            <a:ext cx="5568950" cy="2080825"/>
          </a:xfrm>
        </p:spPr>
        <p:txBody>
          <a:bodyPr vert="horz" lIns="91440" tIns="45720" rIns="91440" bIns="45720" rtlCol="0" anchor="b" anchorCtr="0">
            <a:normAutofit/>
          </a:bodyPr>
          <a:lstStyle/>
          <a:p>
            <a:r>
              <a:rPr lang="en-US" dirty="0"/>
              <a:t>Activity Time</a:t>
            </a:r>
          </a:p>
        </p:txBody>
      </p:sp>
      <p:sp>
        <p:nvSpPr>
          <p:cNvPr id="5" name="Text Placeholder 4">
            <a:extLst>
              <a:ext uri="{FF2B5EF4-FFF2-40B4-BE49-F238E27FC236}">
                <a16:creationId xmlns:a16="http://schemas.microsoft.com/office/drawing/2014/main" id="{75283A32-2C14-74D2-4DCE-EA75BBC6E68B}"/>
              </a:ext>
            </a:extLst>
          </p:cNvPr>
          <p:cNvSpPr>
            <a:spLocks noGrp="1"/>
          </p:cNvSpPr>
          <p:nvPr>
            <p:ph type="body" idx="1"/>
          </p:nvPr>
        </p:nvSpPr>
        <p:spPr>
          <a:xfrm>
            <a:off x="5537201" y="3757973"/>
            <a:ext cx="5568949" cy="2272950"/>
          </a:xfrm>
        </p:spPr>
        <p:txBody>
          <a:bodyPr vert="horz" lIns="91440" tIns="45720" rIns="91440" bIns="45720" rtlCol="0">
            <a:normAutofit/>
          </a:bodyPr>
          <a:lstStyle/>
          <a:p>
            <a:r>
              <a:rPr lang="en-US" i="0"/>
              <a:t>3min</a:t>
            </a:r>
          </a:p>
        </p:txBody>
      </p:sp>
      <p:pic>
        <p:nvPicPr>
          <p:cNvPr id="9" name="Graphic 8" descr="Stopwatch">
            <a:extLst>
              <a:ext uri="{FF2B5EF4-FFF2-40B4-BE49-F238E27FC236}">
                <a16:creationId xmlns:a16="http://schemas.microsoft.com/office/drawing/2014/main" id="{3772EF6A-436C-7984-441D-7140DC0C71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989" y="1764000"/>
            <a:ext cx="3330000" cy="3330000"/>
          </a:xfrm>
          <a:prstGeom prst="rect">
            <a:avLst/>
          </a:prstGeom>
        </p:spPr>
      </p:pic>
    </p:spTree>
    <p:extLst>
      <p:ext uri="{BB962C8B-B14F-4D97-AF65-F5344CB8AC3E}">
        <p14:creationId xmlns:p14="http://schemas.microsoft.com/office/powerpoint/2010/main" val="3921686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12" name="Group 11">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4"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3"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17" name="Rectangle 16">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A01472B-6AF5-A852-5D6B-E30DE3581743}"/>
              </a:ext>
            </a:extLst>
          </p:cNvPr>
          <p:cNvPicPr>
            <a:picLocks noChangeAspect="1"/>
          </p:cNvPicPr>
          <p:nvPr/>
        </p:nvPicPr>
        <p:blipFill rotWithShape="1">
          <a:blip r:embed="rId3"/>
          <a:srcRect t="8240" b="7174"/>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9" name="Rectangle 18">
            <a:extLst>
              <a:ext uri="{FF2B5EF4-FFF2-40B4-BE49-F238E27FC236}">
                <a16:creationId xmlns:a16="http://schemas.microsoft.com/office/drawing/2014/main" id="{2A079D24-860A-4799-B3AE-658D4F136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76325"/>
            <a:ext cx="12191999" cy="4705352"/>
          </a:xfrm>
          <a:prstGeom prst="rect">
            <a:avLst/>
          </a:prstGeom>
          <a:gradFill flip="none" rotWithShape="1">
            <a:gsLst>
              <a:gs pos="45000">
                <a:srgbClr val="000000">
                  <a:alpha val="37000"/>
                </a:srgbClr>
              </a:gs>
              <a:gs pos="55000">
                <a:srgbClr val="000000">
                  <a:alpha val="37000"/>
                </a:srgbClr>
              </a:gs>
              <a:gs pos="25000">
                <a:srgbClr val="000000">
                  <a:alpha val="22000"/>
                </a:srgbClr>
              </a:gs>
              <a:gs pos="0">
                <a:srgbClr val="000000">
                  <a:alpha val="0"/>
                </a:srgbClr>
              </a:gs>
              <a:gs pos="100000">
                <a:srgbClr val="000000">
                  <a:alpha val="0"/>
                </a:srgbClr>
              </a:gs>
              <a:gs pos="75000">
                <a:srgbClr val="000000">
                  <a:alpha val="22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A5DE02D3-2F75-4269-7E88-9FA6E47E5F73}"/>
              </a:ext>
            </a:extLst>
          </p:cNvPr>
          <p:cNvSpPr>
            <a:spLocks noGrp="1"/>
          </p:cNvSpPr>
          <p:nvPr>
            <p:ph type="title"/>
          </p:nvPr>
        </p:nvSpPr>
        <p:spPr>
          <a:xfrm>
            <a:off x="1079510" y="2568575"/>
            <a:ext cx="4457690" cy="1720850"/>
          </a:xfrm>
        </p:spPr>
        <p:txBody>
          <a:bodyPr vert="horz" lIns="91440" tIns="45720" rIns="91440" bIns="45720" rtlCol="0" anchor="ctr" anchorCtr="0">
            <a:normAutofit/>
          </a:bodyPr>
          <a:lstStyle/>
          <a:p>
            <a:r>
              <a:rPr lang="en-US">
                <a:solidFill>
                  <a:srgbClr val="FFFFFF"/>
                </a:solidFill>
              </a:rPr>
              <a:t>Mental Health Trends</a:t>
            </a:r>
          </a:p>
        </p:txBody>
      </p:sp>
      <p:sp>
        <p:nvSpPr>
          <p:cNvPr id="3" name="Text Placeholder 2">
            <a:extLst>
              <a:ext uri="{FF2B5EF4-FFF2-40B4-BE49-F238E27FC236}">
                <a16:creationId xmlns:a16="http://schemas.microsoft.com/office/drawing/2014/main" id="{97CFA1EE-8849-BECF-3045-7608CE226717}"/>
              </a:ext>
            </a:extLst>
          </p:cNvPr>
          <p:cNvSpPr>
            <a:spLocks noGrp="1"/>
          </p:cNvSpPr>
          <p:nvPr>
            <p:ph type="body" idx="1"/>
          </p:nvPr>
        </p:nvSpPr>
        <p:spPr>
          <a:xfrm>
            <a:off x="6654801" y="2568575"/>
            <a:ext cx="4451347" cy="1720850"/>
          </a:xfrm>
        </p:spPr>
        <p:txBody>
          <a:bodyPr vert="horz" lIns="91440" tIns="45720" rIns="91440" bIns="45720" rtlCol="0" anchor="ctr">
            <a:normAutofit/>
          </a:bodyPr>
          <a:lstStyle/>
          <a:p>
            <a:r>
              <a:rPr lang="en-US" i="0">
                <a:solidFill>
                  <a:srgbClr val="FFFFFF">
                    <a:alpha val="80000"/>
                  </a:srgbClr>
                </a:solidFill>
              </a:rPr>
              <a:t>Based on empirical literature </a:t>
            </a:r>
          </a:p>
        </p:txBody>
      </p:sp>
      <p:cxnSp>
        <p:nvCxnSpPr>
          <p:cNvPr id="21" name="Straight Connector 20">
            <a:extLst>
              <a:ext uri="{FF2B5EF4-FFF2-40B4-BE49-F238E27FC236}">
                <a16:creationId xmlns:a16="http://schemas.microsoft.com/office/drawing/2014/main" id="{6C14D892-36B8-4065-9158-50C22E1E69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3429000"/>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7789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descr="Mental Health and Social Media">
            <a:hlinkClick r:id="" action="ppaction://media"/>
            <a:extLst>
              <a:ext uri="{FF2B5EF4-FFF2-40B4-BE49-F238E27FC236}">
                <a16:creationId xmlns:a16="http://schemas.microsoft.com/office/drawing/2014/main" id="{24A10D15-1D4F-9A95-97D1-E8E20B9750A7}"/>
              </a:ext>
            </a:extLst>
          </p:cNvPr>
          <p:cNvPicPr>
            <a:picLocks noRot="1" noChangeAspect="1"/>
          </p:cNvPicPr>
          <p:nvPr>
            <a:videoFile r:link="rId1"/>
          </p:nvPr>
        </p:nvPicPr>
        <p:blipFill>
          <a:blip r:embed="rId4"/>
          <a:stretch>
            <a:fillRect/>
          </a:stretch>
        </p:blipFill>
        <p:spPr>
          <a:xfrm>
            <a:off x="1910352" y="1185243"/>
            <a:ext cx="8371295" cy="4729782"/>
          </a:xfrm>
          <a:prstGeom prst="rect">
            <a:avLst/>
          </a:prstGeom>
        </p:spPr>
      </p:pic>
    </p:spTree>
    <p:extLst>
      <p:ext uri="{BB962C8B-B14F-4D97-AF65-F5344CB8AC3E}">
        <p14:creationId xmlns:p14="http://schemas.microsoft.com/office/powerpoint/2010/main" val="112478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FrostyVTI">
  <a:themeElements>
    <a:clrScheme name="AnalogousFromRegularSeedLeftStep">
      <a:dk1>
        <a:srgbClr val="000000"/>
      </a:dk1>
      <a:lt1>
        <a:srgbClr val="FFFFFF"/>
      </a:lt1>
      <a:dk2>
        <a:srgbClr val="2C1C31"/>
      </a:dk2>
      <a:lt2>
        <a:srgbClr val="F0F3F1"/>
      </a:lt2>
      <a:accent1>
        <a:srgbClr val="E729BE"/>
      </a:accent1>
      <a:accent2>
        <a:srgbClr val="AF17D5"/>
      </a:accent2>
      <a:accent3>
        <a:srgbClr val="7229E7"/>
      </a:accent3>
      <a:accent4>
        <a:srgbClr val="3137DA"/>
      </a:accent4>
      <a:accent5>
        <a:srgbClr val="297FE7"/>
      </a:accent5>
      <a:accent6>
        <a:srgbClr val="17BCD5"/>
      </a:accent6>
      <a:hlink>
        <a:srgbClr val="349E4B"/>
      </a:hlink>
      <a:folHlink>
        <a:srgbClr val="7F7F7F"/>
      </a:folHlink>
    </a:clrScheme>
    <a:fontScheme name="Frosted Leaf">
      <a:majorFont>
        <a:latin typeface="Goudy Old Style"/>
        <a:ea typeface=""/>
        <a:cs typeface=""/>
      </a:majorFont>
      <a:minorFont>
        <a:latin typeface="Avenir Next LT Pro"/>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ostyVTI" id="{DD283BC3-E0B6-4E4B-91CF-F0F54D51BB21}" vid="{3EE220F7-F497-4893-BE1F-7BB1D60742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88806</TotalTime>
  <Words>2782</Words>
  <Application>Microsoft Office PowerPoint</Application>
  <PresentationFormat>Widescreen</PresentationFormat>
  <Paragraphs>318</Paragraphs>
  <Slides>36</Slides>
  <Notes>36</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Avenir Next LT Pro</vt:lpstr>
      <vt:lpstr>Calibri</vt:lpstr>
      <vt:lpstr>Google Sans</vt:lpstr>
      <vt:lpstr>Goudy Old Style</vt:lpstr>
      <vt:lpstr>Whitney</vt:lpstr>
      <vt:lpstr>Wingdings</vt:lpstr>
      <vt:lpstr>FrostyVTI</vt:lpstr>
      <vt:lpstr>Digital Age and the Impacts on Mental Health:</vt:lpstr>
      <vt:lpstr>Agenda</vt:lpstr>
      <vt:lpstr>Why do we use social media &amp; technology?</vt:lpstr>
      <vt:lpstr>The Power of Digital Influence </vt:lpstr>
      <vt:lpstr>3 R’s of Digital Influence</vt:lpstr>
      <vt:lpstr>Elements of Digital Influence</vt:lpstr>
      <vt:lpstr>Activity Time</vt:lpstr>
      <vt:lpstr>Mental Health Trends</vt:lpstr>
      <vt:lpstr>PowerPoint Presentation</vt:lpstr>
      <vt:lpstr>Vulnerability </vt:lpstr>
      <vt:lpstr>PowerPoint Presentation</vt:lpstr>
      <vt:lpstr>Brain Development and Early Exposure to Screens</vt:lpstr>
      <vt:lpstr>Emotional Centres of the Brain &amp; Social Media Usage</vt:lpstr>
      <vt:lpstr>   Question:   How do you think social media and depression are connected? </vt:lpstr>
      <vt:lpstr>Depression</vt:lpstr>
      <vt:lpstr>Social Comparison Theory (Festinger 1954)</vt:lpstr>
      <vt:lpstr>Activity Time</vt:lpstr>
      <vt:lpstr>What do these images evoke?</vt:lpstr>
      <vt:lpstr>PowerPoint Presentation</vt:lpstr>
      <vt:lpstr>Anxiety</vt:lpstr>
      <vt:lpstr>   Question:   Raise your hand if you believe that there are gender implications associated with social media use </vt:lpstr>
      <vt:lpstr>Gender Implications </vt:lpstr>
      <vt:lpstr>Looking at the Statistics</vt:lpstr>
      <vt:lpstr>Statistics Cont’d</vt:lpstr>
      <vt:lpstr>Critical Thinking</vt:lpstr>
      <vt:lpstr>Critical Thinking (CT) Impairments</vt:lpstr>
      <vt:lpstr>Risk &amp; Protective Factors</vt:lpstr>
      <vt:lpstr>Brief Comparison </vt:lpstr>
      <vt:lpstr>Screen Time Balance</vt:lpstr>
      <vt:lpstr>What is Screen Time?</vt:lpstr>
      <vt:lpstr>Activity Time</vt:lpstr>
      <vt:lpstr>Excessive Screen Time can cause the Following </vt:lpstr>
      <vt:lpstr>Ways to create balance</vt:lpstr>
      <vt:lpstr>Food for thought…</vt:lpstr>
      <vt:lpstr>Questions?</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Age and the Impacts on Mental Health:</dc:title>
  <dc:creator>Chardonae Rawlins</dc:creator>
  <cp:lastModifiedBy>Chardonae Rawlins</cp:lastModifiedBy>
  <cp:revision>50</cp:revision>
  <cp:lastPrinted>2023-10-26T14:05:50Z</cp:lastPrinted>
  <dcterms:created xsi:type="dcterms:W3CDTF">2023-07-25T00:43:31Z</dcterms:created>
  <dcterms:modified xsi:type="dcterms:W3CDTF">2023-10-26T21:29:05Z</dcterms:modified>
</cp:coreProperties>
</file>